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Lst>
  <p:notesMasterIdLst>
    <p:notesMasterId r:id="rId6"/>
  </p:notesMasterIdLst>
  <p:handoutMasterIdLst>
    <p:handoutMasterId r:id="rId7"/>
  </p:handoutMasterIdLst>
  <p:sldIdLst>
    <p:sldId id="270" r:id="rId3"/>
    <p:sldId id="318" r:id="rId4"/>
    <p:sldId id="447" r:id="rId5"/>
  </p:sldIdLst>
  <p:sldSz cx="6858000" cy="9906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bild" id="{336657F6-C30F-264C-8570-FDA3770017BA}">
          <p14:sldIdLst>
            <p14:sldId id="270"/>
            <p14:sldId id="318"/>
          </p14:sldIdLst>
        </p14:section>
        <p14:section name="Fußball" id="{462A55F3-E87C-9F4A-9F67-1CB5A1297E90}">
          <p14:sldIdLst>
            <p14:sldId id="447"/>
          </p14:sldIdLst>
        </p14:section>
      </p14:sectionLst>
    </p:ext>
    <p:ext uri="{EFAFB233-063F-42B5-8137-9DF3F51BA10A}">
      <p15:sldGuideLst xmlns:p15="http://schemas.microsoft.com/office/powerpoint/2012/main">
        <p15:guide id="1" orient="horz" pos="3143" userDrawn="1">
          <p15:clr>
            <a:srgbClr val="A4A3A4"/>
          </p15:clr>
        </p15:guide>
        <p15:guide id="2" pos="2160" userDrawn="1">
          <p15:clr>
            <a:srgbClr val="A4A3A4"/>
          </p15:clr>
        </p15:guide>
        <p15:guide id="3" pos="4133" userDrawn="1">
          <p15:clr>
            <a:srgbClr val="A4A3A4"/>
          </p15:clr>
        </p15:guide>
        <p15:guide id="4" pos="3816" userDrawn="1">
          <p15:clr>
            <a:srgbClr val="A4A3A4"/>
          </p15:clr>
        </p15:guide>
        <p15:guide id="5" pos="39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hr Name" initials="IN" lastIdx="10" clrIdx="0"/>
  <p:cmAuthor id="1" name="Christoph Walther" initials="CW" lastIdx="3" clrIdx="1"/>
  <p:cmAuthor id="2" name="Leif Boe" initials="LB" lastIdx="5" clrIdx="2"/>
  <p:cmAuthor id="3" name="Leif Boe" initials="LB [2]" lastIdx="1" clrIdx="3"/>
  <p:cmAuthor id="4" name="Leif Boe" initials="LB [3]" lastIdx="1" clrIdx="4"/>
  <p:cmAuthor id="5" name="Janes Veit" initials="JV"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682"/>
    <a:srgbClr val="EE6A6C"/>
    <a:srgbClr val="FF827E"/>
    <a:srgbClr val="4ECDC4"/>
    <a:srgbClr val="426E9B"/>
    <a:srgbClr val="6FDAF5"/>
    <a:srgbClr val="F3D23A"/>
    <a:srgbClr val="4E9BB0"/>
    <a:srgbClr val="D4B735"/>
    <a:srgbClr val="FBF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9"/>
    <p:restoredTop sz="94962"/>
  </p:normalViewPr>
  <p:slideViewPr>
    <p:cSldViewPr snapToGrid="0" snapToObjects="1" showGuides="1">
      <p:cViewPr varScale="1">
        <p:scale>
          <a:sx n="129" d="100"/>
          <a:sy n="129" d="100"/>
        </p:scale>
        <p:origin x="200" y="464"/>
      </p:cViewPr>
      <p:guideLst>
        <p:guide orient="horz" pos="3143"/>
        <p:guide pos="2160"/>
        <p:guide pos="4133"/>
        <p:guide pos="3816"/>
        <p:guide pos="3952"/>
      </p:guideLst>
    </p:cSldViewPr>
  </p:slideViewPr>
  <p:notesTextViewPr>
    <p:cViewPr>
      <p:scale>
        <a:sx n="110" d="100"/>
        <a:sy n="110" d="100"/>
      </p:scale>
      <p:origin x="0" y="0"/>
    </p:cViewPr>
  </p:notesTextViewPr>
  <p:sorterViewPr>
    <p:cViewPr>
      <p:scale>
        <a:sx n="104" d="100"/>
        <a:sy n="10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8960BD-57D5-7743-92D0-705C6076710A}" type="datetimeFigureOut">
              <a:rPr lang="de-DE" smtClean="0"/>
              <a:t>19.12.22</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18A52C-A346-BA42-94E9-1A11C62A4BD3}" type="slidenum">
              <a:rPr lang="de-DE" smtClean="0"/>
              <a:t>‹Nr.›</a:t>
            </a:fld>
            <a:endParaRPr lang="de-DE"/>
          </a:p>
        </p:txBody>
      </p:sp>
    </p:spTree>
    <p:extLst>
      <p:ext uri="{BB962C8B-B14F-4D97-AF65-F5344CB8AC3E}">
        <p14:creationId xmlns:p14="http://schemas.microsoft.com/office/powerpoint/2010/main" val="164078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Regular"/>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Regular"/>
              </a:defRPr>
            </a:lvl1pPr>
          </a:lstStyle>
          <a:p>
            <a:fld id="{25420034-D756-7849-B052-08FD5F14FAA5}" type="datetimeFigureOut">
              <a:rPr lang="de-DE" smtClean="0"/>
              <a:pPr/>
              <a:t>19.12.22</a:t>
            </a:fld>
            <a:endParaRPr lang="de-DE" dirty="0"/>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Regular"/>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Regular"/>
              </a:defRPr>
            </a:lvl1pPr>
          </a:lstStyle>
          <a:p>
            <a:fld id="{D383D23F-87B4-C944-8922-A44ED7EB7C3A}" type="slidenum">
              <a:rPr lang="de-DE" smtClean="0"/>
              <a:pPr/>
              <a:t>‹Nr.›</a:t>
            </a:fld>
            <a:endParaRPr lang="de-DE" dirty="0"/>
          </a:p>
        </p:txBody>
      </p:sp>
    </p:spTree>
    <p:extLst>
      <p:ext uri="{BB962C8B-B14F-4D97-AF65-F5344CB8AC3E}">
        <p14:creationId xmlns:p14="http://schemas.microsoft.com/office/powerpoint/2010/main" val="5443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Regular"/>
        <a:ea typeface="+mn-ea"/>
        <a:cs typeface="+mn-cs"/>
      </a:defRPr>
    </a:lvl1pPr>
    <a:lvl2pPr marL="457200" algn="l" defTabSz="914400" rtl="0" eaLnBrk="1" latinLnBrk="0" hangingPunct="1">
      <a:defRPr sz="1200" b="0" i="0" kern="1200">
        <a:solidFill>
          <a:schemeClr val="tx1"/>
        </a:solidFill>
        <a:latin typeface="Calibri Regular"/>
        <a:ea typeface="+mn-ea"/>
        <a:cs typeface="+mn-cs"/>
      </a:defRPr>
    </a:lvl2pPr>
    <a:lvl3pPr marL="914400" algn="l" defTabSz="914400" rtl="0" eaLnBrk="1" latinLnBrk="0" hangingPunct="1">
      <a:defRPr sz="1200" b="0" i="0" kern="1200">
        <a:solidFill>
          <a:schemeClr val="tx1"/>
        </a:solidFill>
        <a:latin typeface="Calibri Regular"/>
        <a:ea typeface="+mn-ea"/>
        <a:cs typeface="+mn-cs"/>
      </a:defRPr>
    </a:lvl3pPr>
    <a:lvl4pPr marL="1371600" algn="l" defTabSz="914400" rtl="0" eaLnBrk="1" latinLnBrk="0" hangingPunct="1">
      <a:defRPr sz="1200" b="0" i="0" kern="1200">
        <a:solidFill>
          <a:schemeClr val="tx1"/>
        </a:solidFill>
        <a:latin typeface="Calibri Regular"/>
        <a:ea typeface="+mn-ea"/>
        <a:cs typeface="+mn-cs"/>
      </a:defRPr>
    </a:lvl4pPr>
    <a:lvl5pPr marL="1828800" algn="l" defTabSz="914400" rtl="0" eaLnBrk="1" latinLnBrk="0" hangingPunct="1">
      <a:defRPr sz="1200" b="0" i="0" kern="1200">
        <a:solidFill>
          <a:schemeClr val="tx1"/>
        </a:solidFill>
        <a:latin typeface="Calibri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383D23F-87B4-C944-8922-A44ED7EB7C3A}" type="slidenum">
              <a:rPr lang="de-DE" smtClean="0"/>
              <a:t>1</a:t>
            </a:fld>
            <a:endParaRPr lang="de-DE"/>
          </a:p>
        </p:txBody>
      </p:sp>
    </p:spTree>
    <p:extLst>
      <p:ext uri="{BB962C8B-B14F-4D97-AF65-F5344CB8AC3E}">
        <p14:creationId xmlns:p14="http://schemas.microsoft.com/office/powerpoint/2010/main" val="2684735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383D23F-87B4-C944-8922-A44ED7EB7C3A}" type="slidenum">
              <a:rPr lang="de-DE" smtClean="0"/>
              <a:pPr/>
              <a:t>2</a:t>
            </a:fld>
            <a:endParaRPr lang="de-DE" dirty="0"/>
          </a:p>
        </p:txBody>
      </p:sp>
    </p:spTree>
    <p:extLst>
      <p:ext uri="{BB962C8B-B14F-4D97-AF65-F5344CB8AC3E}">
        <p14:creationId xmlns:p14="http://schemas.microsoft.com/office/powerpoint/2010/main" val="2115895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Textfeld 6">
            <a:extLst>
              <a:ext uri="{FF2B5EF4-FFF2-40B4-BE49-F238E27FC236}">
                <a16:creationId xmlns:a16="http://schemas.microsoft.com/office/drawing/2014/main" id="{996F9EEE-9066-8B53-53A1-AB8B08E3DF6F}"/>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pic>
        <p:nvPicPr>
          <p:cNvPr id="6" name="Bild 8">
            <a:extLst>
              <a:ext uri="{FF2B5EF4-FFF2-40B4-BE49-F238E27FC236}">
                <a16:creationId xmlns:a16="http://schemas.microsoft.com/office/drawing/2014/main" id="{99EE485F-E0CC-52A2-F039-06A3E991121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pic>
        <p:nvPicPr>
          <p:cNvPr id="7" name="Grafik 6">
            <a:extLst>
              <a:ext uri="{FF2B5EF4-FFF2-40B4-BE49-F238E27FC236}">
                <a16:creationId xmlns:a16="http://schemas.microsoft.com/office/drawing/2014/main" id="{DFA89DFF-CBDB-3F3D-D8FF-1578763570AE}"/>
              </a:ext>
            </a:extLst>
          </p:cNvPr>
          <p:cNvPicPr>
            <a:picLocks noChangeAspect="1"/>
          </p:cNvPicPr>
          <p:nvPr userDrawn="1"/>
        </p:nvPicPr>
        <p:blipFill>
          <a:blip r:embed="rId3"/>
          <a:stretch>
            <a:fillRect/>
          </a:stretch>
        </p:blipFill>
        <p:spPr>
          <a:xfrm>
            <a:off x="74250" y="203229"/>
            <a:ext cx="6725285" cy="951712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454BCA61-CFF3-0440-9D23-400F0A543E7C}"/>
              </a:ext>
            </a:extLst>
          </p:cNvPr>
          <p:cNvSpPr txBox="1">
            <a:spLocks/>
          </p:cNvSpPr>
          <p:nvPr userDrawn="1"/>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WÜRFELFITNESS </a:t>
            </a:r>
          </a:p>
          <a:p>
            <a:pPr algn="l"/>
            <a:r>
              <a:rPr lang="de-DE" sz="3200" b="1" dirty="0">
                <a:solidFill>
                  <a:srgbClr val="EE6A6C"/>
                </a:solidFill>
                <a:latin typeface="Calibri" panose="020F0502020204030204" pitchFamily="34" charset="0"/>
                <a:ea typeface="Malgun Gothic" charset="-127"/>
                <a:cs typeface="Calibri" panose="020F0502020204030204" pitchFamily="34" charset="0"/>
              </a:rPr>
              <a:t>IMPRESSUM</a:t>
            </a:r>
            <a:endParaRPr lang="de-DE" sz="3200" b="1" dirty="0">
              <a:solidFill>
                <a:srgbClr val="EE6A6C"/>
              </a:solidFill>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51DAE8E1-12C7-2309-7C43-DDAF4478419B}"/>
              </a:ext>
            </a:extLst>
          </p:cNvPr>
          <p:cNvSpPr/>
          <p:nvPr userDrawn="1"/>
        </p:nvSpPr>
        <p:spPr>
          <a:xfrm>
            <a:off x="293566" y="8758632"/>
            <a:ext cx="6442514" cy="707886"/>
          </a:xfrm>
          <a:prstGeom prst="rect">
            <a:avLst/>
          </a:prstGeom>
        </p:spPr>
        <p:txBody>
          <a:bodyPr wrap="square">
            <a:spAutoFit/>
          </a:bodyPr>
          <a:lstStyle/>
          <a:p>
            <a:r>
              <a:rPr lang="de-DE" sz="800" b="1" kern="1200" dirty="0">
                <a:solidFill>
                  <a:schemeClr val="bg1">
                    <a:lumMod val="50000"/>
                  </a:schemeClr>
                </a:solidFill>
                <a:effectLst/>
                <a:latin typeface="+mn-lt"/>
                <a:ea typeface="+mn-ea"/>
                <a:cs typeface="+mn-cs"/>
              </a:rPr>
              <a:t>Haftungsausschluss</a:t>
            </a:r>
          </a:p>
          <a:p>
            <a:pPr algn="just"/>
            <a:r>
              <a:rPr lang="de-DE" sz="800" i="1" kern="1200" dirty="0">
                <a:solidFill>
                  <a:schemeClr val="bg1">
                    <a:lumMod val="50000"/>
                  </a:schemeClr>
                </a:solidFill>
                <a:effectLst/>
                <a:latin typeface="+mn-lt"/>
                <a:ea typeface="+mn-ea"/>
                <a:cs typeface="+mn-cs"/>
              </a:rPr>
              <a:t>Unsere Veröffentlichungen stellen nur generelle Anleitungen für Sportübungen dar. Sportübungen unterliegen sich laufend fortentwickelnden sportwissenschaftlichen Erkenntnissen. Daher garantieren wir nicht, dass die Anleitungen zu jedem Zeitpunkt den aktuellen Erkenntnissen entsprechen. Weiterhin kann auch kein Erfolg der Übungen garantiert werden. Generell gilt: Jeder Nutzer muss bei der konkreten Ausführung der vorgestellten Übungen selbst für eine sichere Übungsumgebung sorgen. Für den Fall, dass dies nicht möglich ist, sollte keine Übung ausgeführt werden.</a:t>
            </a:r>
            <a:endParaRPr lang="de-DE" sz="800" kern="1200" dirty="0">
              <a:solidFill>
                <a:schemeClr val="bg1">
                  <a:lumMod val="50000"/>
                </a:schemeClr>
              </a:solidFill>
              <a:effectLst/>
              <a:latin typeface="+mn-lt"/>
              <a:ea typeface="+mn-ea"/>
              <a:cs typeface="+mn-cs"/>
            </a:endParaRPr>
          </a:p>
        </p:txBody>
      </p:sp>
      <p:grpSp>
        <p:nvGrpSpPr>
          <p:cNvPr id="2" name="Gruppieren 1">
            <a:extLst>
              <a:ext uri="{FF2B5EF4-FFF2-40B4-BE49-F238E27FC236}">
                <a16:creationId xmlns:a16="http://schemas.microsoft.com/office/drawing/2014/main" id="{ADA76568-0FF4-BB00-66CC-87F98F193635}"/>
              </a:ext>
            </a:extLst>
          </p:cNvPr>
          <p:cNvGrpSpPr/>
          <p:nvPr userDrawn="1"/>
        </p:nvGrpSpPr>
        <p:grpSpPr>
          <a:xfrm>
            <a:off x="293565" y="4586129"/>
            <a:ext cx="3375015" cy="3323987"/>
            <a:chOff x="511038" y="2074783"/>
            <a:chExt cx="3375015" cy="3323987"/>
          </a:xfrm>
        </p:grpSpPr>
        <p:sp>
          <p:nvSpPr>
            <p:cNvPr id="3" name="Rechteck 2">
              <a:extLst>
                <a:ext uri="{FF2B5EF4-FFF2-40B4-BE49-F238E27FC236}">
                  <a16:creationId xmlns:a16="http://schemas.microsoft.com/office/drawing/2014/main" id="{E364CA72-1404-3D3A-5B22-77C98ED3E8BE}"/>
                </a:ext>
              </a:extLst>
            </p:cNvPr>
            <p:cNvSpPr/>
            <p:nvPr userDrawn="1"/>
          </p:nvSpPr>
          <p:spPr>
            <a:xfrm>
              <a:off x="511038" y="2074783"/>
              <a:ext cx="3375015" cy="3323987"/>
            </a:xfrm>
            <a:prstGeom prst="rect">
              <a:avLst/>
            </a:prstGeom>
          </p:spPr>
          <p:txBody>
            <a:bodyPr wrap="square">
              <a:spAutoFit/>
            </a:bodyPr>
            <a:lstStyle/>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WIMASU GmbH 2022</a:t>
              </a: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Alle Rechte vorbehalten. Alle Nachdrucke und digitale Weitergabe nur mit ausdrücklicher schriftlicher Genehmigung.</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wuerfelfitness</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fuer</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-den-sportunterricht/</a:t>
              </a:r>
              <a:b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b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1. Version</a:t>
              </a: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Dieses Dokument zitieren:</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Veit, J., Walther,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Werner, D. (2022). Würfel-Fitness-Methode für den Sportunterricht. Vielseitiges Üben mit Würfeln. Fußball-Edition.</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Eingeschränkter Zugriff am DATUM unter 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wuerfelfitness</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fuer</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-den-sportunterricht/</a:t>
              </a:r>
            </a:p>
          </p:txBody>
        </p:sp>
        <p:sp>
          <p:nvSpPr>
            <p:cNvPr id="4" name="Rechteck 3">
              <a:extLst>
                <a:ext uri="{FF2B5EF4-FFF2-40B4-BE49-F238E27FC236}">
                  <a16:creationId xmlns:a16="http://schemas.microsoft.com/office/drawing/2014/main" id="{5433D7A8-83CA-73D9-B1E4-5BC3FAB23652}"/>
                </a:ext>
              </a:extLst>
            </p:cNvPr>
            <p:cNvSpPr/>
            <p:nvPr userDrawn="1"/>
          </p:nvSpPr>
          <p:spPr>
            <a:xfrm>
              <a:off x="511038" y="3464325"/>
              <a:ext cx="3375014" cy="707886"/>
            </a:xfrm>
            <a:prstGeom prst="rect">
              <a:avLst/>
            </a:prstGeom>
          </p:spPr>
          <p:txBody>
            <a:bodyPr wrap="square">
              <a:spAutoFit/>
            </a:bodyPr>
            <a:lstStyle/>
            <a:p>
              <a:pPr algn="l"/>
              <a:r>
                <a:rPr lang="de-DE" sz="1000" b="1"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Autor:innen</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b="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 Werner</a:t>
              </a: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Illustrationen: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N. Matsuyama</a:t>
              </a:r>
              <a:endPar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Satz und Layout: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N. Matsuyama</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Herausgeber: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a:t>
              </a:r>
            </a:p>
          </p:txBody>
        </p:sp>
      </p:grpSp>
    </p:spTree>
    <p:extLst>
      <p:ext uri="{BB962C8B-B14F-4D97-AF65-F5344CB8AC3E}">
        <p14:creationId xmlns:p14="http://schemas.microsoft.com/office/powerpoint/2010/main" val="59057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55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o 2">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983F8013-3C4C-0D4B-82B6-53C4D71F7DFE}"/>
              </a:ext>
            </a:extLst>
          </p:cNvPr>
          <p:cNvSpPr txBox="1">
            <a:spLocks/>
          </p:cNvSpPr>
          <p:nvPr userDrawn="1"/>
        </p:nvSpPr>
        <p:spPr>
          <a:xfrm>
            <a:off x="293566" y="428172"/>
            <a:ext cx="5272664" cy="33961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WÜRFELFITNESS</a:t>
            </a:r>
          </a:p>
        </p:txBody>
      </p:sp>
      <p:sp>
        <p:nvSpPr>
          <p:cNvPr id="9" name="Titel 7">
            <a:extLst>
              <a:ext uri="{FF2B5EF4-FFF2-40B4-BE49-F238E27FC236}">
                <a16:creationId xmlns:a16="http://schemas.microsoft.com/office/drawing/2014/main" id="{35F28C5B-ACE7-8448-A6C5-12A8CADA424A}"/>
              </a:ext>
            </a:extLst>
          </p:cNvPr>
          <p:cNvSpPr>
            <a:spLocks noGrp="1"/>
          </p:cNvSpPr>
          <p:nvPr>
            <p:ph type="title" hasCustomPrompt="1"/>
          </p:nvPr>
        </p:nvSpPr>
        <p:spPr>
          <a:xfrm>
            <a:off x="293566" y="671418"/>
            <a:ext cx="4728378" cy="954941"/>
          </a:xfrm>
          <a:prstGeom prst="rect">
            <a:avLst/>
          </a:prstGeom>
        </p:spPr>
        <p:txBody>
          <a:bodyPr/>
          <a:lstStyle>
            <a:lvl1pPr>
              <a:defRPr sz="3200">
                <a:solidFill>
                  <a:srgbClr val="EE6A6C"/>
                </a:solidFill>
              </a:defRPr>
            </a:lvl1pPr>
          </a:lstStyle>
          <a:p>
            <a:r>
              <a:rPr lang="de-DE" dirty="0"/>
              <a:t>MASTERTITELFORMAT BEARBEITEN</a:t>
            </a:r>
          </a:p>
        </p:txBody>
      </p:sp>
      <p:sp>
        <p:nvSpPr>
          <p:cNvPr id="5" name="Textplatzhalter 2">
            <a:extLst>
              <a:ext uri="{FF2B5EF4-FFF2-40B4-BE49-F238E27FC236}">
                <a16:creationId xmlns:a16="http://schemas.microsoft.com/office/drawing/2014/main" id="{298479C0-061D-BE91-7B5D-FD6ADF367433}"/>
              </a:ext>
            </a:extLst>
          </p:cNvPr>
          <p:cNvSpPr>
            <a:spLocks noGrp="1"/>
          </p:cNvSpPr>
          <p:nvPr>
            <p:ph type="body" sz="quarter" idx="14"/>
          </p:nvPr>
        </p:nvSpPr>
        <p:spPr>
          <a:xfrm>
            <a:off x="293566" y="1693668"/>
            <a:ext cx="6253008" cy="36933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Mastertextformat bearbeiten</a:t>
            </a:r>
          </a:p>
        </p:txBody>
      </p:sp>
    </p:spTree>
    <p:extLst>
      <p:ext uri="{BB962C8B-B14F-4D97-AF65-F5344CB8AC3E}">
        <p14:creationId xmlns:p14="http://schemas.microsoft.com/office/powerpoint/2010/main" val="1658834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ngo-Vorlage-Grün">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FBD13C1F-8253-4E72-509D-8857F74A38C6}"/>
              </a:ext>
            </a:extLst>
          </p:cNvPr>
          <p:cNvSpPr>
            <a:spLocks/>
          </p:cNvSpPr>
          <p:nvPr userDrawn="1"/>
        </p:nvSpPr>
        <p:spPr>
          <a:xfrm rot="5400000">
            <a:off x="253164" y="-81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3" name="Abgerundetes Rechteck 22">
            <a:extLst>
              <a:ext uri="{FF2B5EF4-FFF2-40B4-BE49-F238E27FC236}">
                <a16:creationId xmlns:a16="http://schemas.microsoft.com/office/drawing/2014/main" id="{F2DDBC92-DFD8-F3C8-E12C-6F1081ADEAF1}"/>
              </a:ext>
            </a:extLst>
          </p:cNvPr>
          <p:cNvSpPr/>
          <p:nvPr userDrawn="1"/>
        </p:nvSpPr>
        <p:spPr>
          <a:xfrm>
            <a:off x="332910"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extLst>
              <a:ext uri="{FF2B5EF4-FFF2-40B4-BE49-F238E27FC236}">
                <a16:creationId xmlns:a16="http://schemas.microsoft.com/office/drawing/2014/main" id="{26EB70FF-19CE-470B-C756-825E8D6B59E4}"/>
              </a:ext>
            </a:extLst>
          </p:cNvPr>
          <p:cNvSpPr/>
          <p:nvPr userDrawn="1"/>
        </p:nvSpPr>
        <p:spPr>
          <a:xfrm>
            <a:off x="332910"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a:extLst>
              <a:ext uri="{FF2B5EF4-FFF2-40B4-BE49-F238E27FC236}">
                <a16:creationId xmlns:a16="http://schemas.microsoft.com/office/drawing/2014/main" id="{7276072B-193E-0FFD-8D31-213CFB7C672F}"/>
              </a:ext>
            </a:extLst>
          </p:cNvPr>
          <p:cNvSpPr/>
          <p:nvPr userDrawn="1"/>
        </p:nvSpPr>
        <p:spPr>
          <a:xfrm>
            <a:off x="332910"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extLst>
              <a:ext uri="{FF2B5EF4-FFF2-40B4-BE49-F238E27FC236}">
                <a16:creationId xmlns:a16="http://schemas.microsoft.com/office/drawing/2014/main" id="{E5B1FDA1-E5D7-D44E-D4AF-56C26117C4B3}"/>
              </a:ext>
            </a:extLst>
          </p:cNvPr>
          <p:cNvSpPr/>
          <p:nvPr userDrawn="1"/>
        </p:nvSpPr>
        <p:spPr>
          <a:xfrm>
            <a:off x="332910"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extLst>
              <a:ext uri="{FF2B5EF4-FFF2-40B4-BE49-F238E27FC236}">
                <a16:creationId xmlns:a16="http://schemas.microsoft.com/office/drawing/2014/main" id="{235DE2AD-7C76-9196-D5EA-268831146C2E}"/>
              </a:ext>
            </a:extLst>
          </p:cNvPr>
          <p:cNvSpPr/>
          <p:nvPr userDrawn="1"/>
        </p:nvSpPr>
        <p:spPr>
          <a:xfrm>
            <a:off x="332910"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extLst>
              <a:ext uri="{FF2B5EF4-FFF2-40B4-BE49-F238E27FC236}">
                <a16:creationId xmlns:a16="http://schemas.microsoft.com/office/drawing/2014/main" id="{D16E35ED-6022-6DCF-E12F-E6ADBB6A4BAC}"/>
              </a:ext>
            </a:extLst>
          </p:cNvPr>
          <p:cNvSpPr/>
          <p:nvPr userDrawn="1"/>
        </p:nvSpPr>
        <p:spPr>
          <a:xfrm>
            <a:off x="2886785"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extLst>
              <a:ext uri="{FF2B5EF4-FFF2-40B4-BE49-F238E27FC236}">
                <a16:creationId xmlns:a16="http://schemas.microsoft.com/office/drawing/2014/main" id="{B6A70DD8-62F4-445E-C8CD-0E6554BCAD72}"/>
              </a:ext>
            </a:extLst>
          </p:cNvPr>
          <p:cNvSpPr/>
          <p:nvPr userDrawn="1"/>
        </p:nvSpPr>
        <p:spPr>
          <a:xfrm>
            <a:off x="2886785"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extLst>
              <a:ext uri="{FF2B5EF4-FFF2-40B4-BE49-F238E27FC236}">
                <a16:creationId xmlns:a16="http://schemas.microsoft.com/office/drawing/2014/main" id="{889CD311-AF15-4103-B239-AAF8926429EB}"/>
              </a:ext>
            </a:extLst>
          </p:cNvPr>
          <p:cNvSpPr/>
          <p:nvPr userDrawn="1"/>
        </p:nvSpPr>
        <p:spPr>
          <a:xfrm>
            <a:off x="2886785"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extLst>
              <a:ext uri="{FF2B5EF4-FFF2-40B4-BE49-F238E27FC236}">
                <a16:creationId xmlns:a16="http://schemas.microsoft.com/office/drawing/2014/main" id="{3EE4CBCB-885D-2626-6142-61D9BCD1E377}"/>
              </a:ext>
            </a:extLst>
          </p:cNvPr>
          <p:cNvSpPr/>
          <p:nvPr userDrawn="1"/>
        </p:nvSpPr>
        <p:spPr>
          <a:xfrm>
            <a:off x="2886785"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extLst>
              <a:ext uri="{FF2B5EF4-FFF2-40B4-BE49-F238E27FC236}">
                <a16:creationId xmlns:a16="http://schemas.microsoft.com/office/drawing/2014/main" id="{E89C3D87-5A99-D959-749D-3BB28DC5E5D8}"/>
              </a:ext>
            </a:extLst>
          </p:cNvPr>
          <p:cNvSpPr/>
          <p:nvPr userDrawn="1"/>
        </p:nvSpPr>
        <p:spPr>
          <a:xfrm>
            <a:off x="2886785"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extLst>
              <a:ext uri="{FF2B5EF4-FFF2-40B4-BE49-F238E27FC236}">
                <a16:creationId xmlns:a16="http://schemas.microsoft.com/office/drawing/2014/main" id="{6716552B-C033-937E-3FC6-2F4C99A84DB4}"/>
              </a:ext>
            </a:extLst>
          </p:cNvPr>
          <p:cNvSpPr/>
          <p:nvPr userDrawn="1"/>
        </p:nvSpPr>
        <p:spPr>
          <a:xfrm>
            <a:off x="1608334"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extLst>
              <a:ext uri="{FF2B5EF4-FFF2-40B4-BE49-F238E27FC236}">
                <a16:creationId xmlns:a16="http://schemas.microsoft.com/office/drawing/2014/main" id="{0F50E7A1-6BAB-7A83-B157-68CF6F5C7D9E}"/>
              </a:ext>
            </a:extLst>
          </p:cNvPr>
          <p:cNvSpPr/>
          <p:nvPr userDrawn="1"/>
        </p:nvSpPr>
        <p:spPr>
          <a:xfrm>
            <a:off x="1608334"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extLst>
              <a:ext uri="{FF2B5EF4-FFF2-40B4-BE49-F238E27FC236}">
                <a16:creationId xmlns:a16="http://schemas.microsoft.com/office/drawing/2014/main" id="{DB546CAF-8717-39B5-BEDD-61BF7F6CD35E}"/>
              </a:ext>
            </a:extLst>
          </p:cNvPr>
          <p:cNvSpPr/>
          <p:nvPr userDrawn="1"/>
        </p:nvSpPr>
        <p:spPr>
          <a:xfrm>
            <a:off x="1608334"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Abgerundetes Rechteck 44">
            <a:extLst>
              <a:ext uri="{FF2B5EF4-FFF2-40B4-BE49-F238E27FC236}">
                <a16:creationId xmlns:a16="http://schemas.microsoft.com/office/drawing/2014/main" id="{AB27DCAA-208E-3094-BCCC-0F52DA319A56}"/>
              </a:ext>
            </a:extLst>
          </p:cNvPr>
          <p:cNvSpPr/>
          <p:nvPr userDrawn="1"/>
        </p:nvSpPr>
        <p:spPr>
          <a:xfrm>
            <a:off x="1608334"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extLst>
              <a:ext uri="{FF2B5EF4-FFF2-40B4-BE49-F238E27FC236}">
                <a16:creationId xmlns:a16="http://schemas.microsoft.com/office/drawing/2014/main" id="{C8909201-C2FA-576E-76CF-AB63DDE22A7C}"/>
              </a:ext>
            </a:extLst>
          </p:cNvPr>
          <p:cNvSpPr/>
          <p:nvPr userDrawn="1"/>
        </p:nvSpPr>
        <p:spPr>
          <a:xfrm>
            <a:off x="1608334"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extLst>
              <a:ext uri="{FF2B5EF4-FFF2-40B4-BE49-F238E27FC236}">
                <a16:creationId xmlns:a16="http://schemas.microsoft.com/office/drawing/2014/main" id="{305249FF-40A3-0A1B-E2A2-BD60B0EAABA3}"/>
              </a:ext>
            </a:extLst>
          </p:cNvPr>
          <p:cNvSpPr/>
          <p:nvPr userDrawn="1"/>
        </p:nvSpPr>
        <p:spPr>
          <a:xfrm>
            <a:off x="969109"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extLst>
              <a:ext uri="{FF2B5EF4-FFF2-40B4-BE49-F238E27FC236}">
                <a16:creationId xmlns:a16="http://schemas.microsoft.com/office/drawing/2014/main" id="{A331848E-BC37-F393-7E1C-DB68C0F08EFD}"/>
              </a:ext>
            </a:extLst>
          </p:cNvPr>
          <p:cNvSpPr/>
          <p:nvPr userDrawn="1"/>
        </p:nvSpPr>
        <p:spPr>
          <a:xfrm>
            <a:off x="969109"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extLst>
              <a:ext uri="{FF2B5EF4-FFF2-40B4-BE49-F238E27FC236}">
                <a16:creationId xmlns:a16="http://schemas.microsoft.com/office/drawing/2014/main" id="{231023D5-4AFE-8BEB-1108-732C31982FD3}"/>
              </a:ext>
            </a:extLst>
          </p:cNvPr>
          <p:cNvSpPr/>
          <p:nvPr userDrawn="1"/>
        </p:nvSpPr>
        <p:spPr>
          <a:xfrm>
            <a:off x="969109"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extLst>
              <a:ext uri="{FF2B5EF4-FFF2-40B4-BE49-F238E27FC236}">
                <a16:creationId xmlns:a16="http://schemas.microsoft.com/office/drawing/2014/main" id="{50A45AE2-4FBF-93FF-1F9E-BB30C47F526A}"/>
              </a:ext>
            </a:extLst>
          </p:cNvPr>
          <p:cNvSpPr/>
          <p:nvPr userDrawn="1"/>
        </p:nvSpPr>
        <p:spPr>
          <a:xfrm>
            <a:off x="969109"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extLst>
              <a:ext uri="{FF2B5EF4-FFF2-40B4-BE49-F238E27FC236}">
                <a16:creationId xmlns:a16="http://schemas.microsoft.com/office/drawing/2014/main" id="{2AEDF68C-426A-7EA3-90B3-D75C954AE8E3}"/>
              </a:ext>
            </a:extLst>
          </p:cNvPr>
          <p:cNvSpPr/>
          <p:nvPr userDrawn="1"/>
        </p:nvSpPr>
        <p:spPr>
          <a:xfrm>
            <a:off x="969109"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extLst>
              <a:ext uri="{FF2B5EF4-FFF2-40B4-BE49-F238E27FC236}">
                <a16:creationId xmlns:a16="http://schemas.microsoft.com/office/drawing/2014/main" id="{265FFAA2-D9D6-12BA-2E0B-B72702B67ADE}"/>
              </a:ext>
            </a:extLst>
          </p:cNvPr>
          <p:cNvSpPr/>
          <p:nvPr userDrawn="1"/>
        </p:nvSpPr>
        <p:spPr>
          <a:xfrm>
            <a:off x="2247559"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Abgerundetes Rechteck 62">
            <a:extLst>
              <a:ext uri="{FF2B5EF4-FFF2-40B4-BE49-F238E27FC236}">
                <a16:creationId xmlns:a16="http://schemas.microsoft.com/office/drawing/2014/main" id="{CBA0FBDA-7B91-F594-EB53-56C080B712D8}"/>
              </a:ext>
            </a:extLst>
          </p:cNvPr>
          <p:cNvSpPr/>
          <p:nvPr userDrawn="1"/>
        </p:nvSpPr>
        <p:spPr>
          <a:xfrm>
            <a:off x="2247559"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Abgerundetes Rechteck 63">
            <a:extLst>
              <a:ext uri="{FF2B5EF4-FFF2-40B4-BE49-F238E27FC236}">
                <a16:creationId xmlns:a16="http://schemas.microsoft.com/office/drawing/2014/main" id="{D5A555D3-D5BF-D10B-7DED-0FA679535609}"/>
              </a:ext>
            </a:extLst>
          </p:cNvPr>
          <p:cNvSpPr/>
          <p:nvPr userDrawn="1"/>
        </p:nvSpPr>
        <p:spPr>
          <a:xfrm>
            <a:off x="2247559"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Abgerundetes Rechteck 64">
            <a:extLst>
              <a:ext uri="{FF2B5EF4-FFF2-40B4-BE49-F238E27FC236}">
                <a16:creationId xmlns:a16="http://schemas.microsoft.com/office/drawing/2014/main" id="{CB4938BE-E3E9-391C-CD08-9684A89D82A2}"/>
              </a:ext>
            </a:extLst>
          </p:cNvPr>
          <p:cNvSpPr/>
          <p:nvPr userDrawn="1"/>
        </p:nvSpPr>
        <p:spPr>
          <a:xfrm>
            <a:off x="2247559"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Abgerundetes Rechteck 65">
            <a:extLst>
              <a:ext uri="{FF2B5EF4-FFF2-40B4-BE49-F238E27FC236}">
                <a16:creationId xmlns:a16="http://schemas.microsoft.com/office/drawing/2014/main" id="{23E0F82B-4E3C-F0A4-F6C5-B6C67AE03EE9}"/>
              </a:ext>
            </a:extLst>
          </p:cNvPr>
          <p:cNvSpPr/>
          <p:nvPr userDrawn="1"/>
        </p:nvSpPr>
        <p:spPr>
          <a:xfrm>
            <a:off x="2247559"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Textplatzhalter 69">
            <a:extLst>
              <a:ext uri="{FF2B5EF4-FFF2-40B4-BE49-F238E27FC236}">
                <a16:creationId xmlns:a16="http://schemas.microsoft.com/office/drawing/2014/main" id="{F6303252-8FE4-E1B1-193B-E59B892A884A}"/>
              </a:ext>
            </a:extLst>
          </p:cNvPr>
          <p:cNvSpPr>
            <a:spLocks noGrp="1"/>
          </p:cNvSpPr>
          <p:nvPr>
            <p:ph type="body" sz="quarter" idx="11" hasCustomPrompt="1"/>
          </p:nvPr>
        </p:nvSpPr>
        <p:spPr>
          <a:xfrm>
            <a:off x="374340"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1" name="Textplatzhalter 69">
            <a:extLst>
              <a:ext uri="{FF2B5EF4-FFF2-40B4-BE49-F238E27FC236}">
                <a16:creationId xmlns:a16="http://schemas.microsoft.com/office/drawing/2014/main" id="{B043B7BF-08FA-BC23-496C-C66A01A4C3E5}"/>
              </a:ext>
            </a:extLst>
          </p:cNvPr>
          <p:cNvSpPr>
            <a:spLocks noGrp="1"/>
          </p:cNvSpPr>
          <p:nvPr>
            <p:ph type="body" sz="quarter" idx="12" hasCustomPrompt="1"/>
          </p:nvPr>
        </p:nvSpPr>
        <p:spPr>
          <a:xfrm>
            <a:off x="1004328"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2" name="Textplatzhalter 69">
            <a:extLst>
              <a:ext uri="{FF2B5EF4-FFF2-40B4-BE49-F238E27FC236}">
                <a16:creationId xmlns:a16="http://schemas.microsoft.com/office/drawing/2014/main" id="{CC123A7F-361A-91F0-48AB-005F2E0B1E71}"/>
              </a:ext>
            </a:extLst>
          </p:cNvPr>
          <p:cNvSpPr>
            <a:spLocks noGrp="1"/>
          </p:cNvSpPr>
          <p:nvPr>
            <p:ph type="body" sz="quarter" idx="13" hasCustomPrompt="1"/>
          </p:nvPr>
        </p:nvSpPr>
        <p:spPr>
          <a:xfrm>
            <a:off x="1649764"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3" name="Textplatzhalter 69">
            <a:extLst>
              <a:ext uri="{FF2B5EF4-FFF2-40B4-BE49-F238E27FC236}">
                <a16:creationId xmlns:a16="http://schemas.microsoft.com/office/drawing/2014/main" id="{E41F7BFD-48F9-3426-7183-3E135959C419}"/>
              </a:ext>
            </a:extLst>
          </p:cNvPr>
          <p:cNvSpPr>
            <a:spLocks noGrp="1"/>
          </p:cNvSpPr>
          <p:nvPr>
            <p:ph type="body" sz="quarter" idx="14" hasCustomPrompt="1"/>
          </p:nvPr>
        </p:nvSpPr>
        <p:spPr>
          <a:xfrm>
            <a:off x="2288989"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4" name="Textplatzhalter 69">
            <a:extLst>
              <a:ext uri="{FF2B5EF4-FFF2-40B4-BE49-F238E27FC236}">
                <a16:creationId xmlns:a16="http://schemas.microsoft.com/office/drawing/2014/main" id="{ECB68317-550B-1F0F-43CE-4D9FC290A6AD}"/>
              </a:ext>
            </a:extLst>
          </p:cNvPr>
          <p:cNvSpPr>
            <a:spLocks noGrp="1"/>
          </p:cNvSpPr>
          <p:nvPr>
            <p:ph type="body" sz="quarter" idx="15" hasCustomPrompt="1"/>
          </p:nvPr>
        </p:nvSpPr>
        <p:spPr>
          <a:xfrm>
            <a:off x="2928215"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5" name="Textplatzhalter 69">
            <a:extLst>
              <a:ext uri="{FF2B5EF4-FFF2-40B4-BE49-F238E27FC236}">
                <a16:creationId xmlns:a16="http://schemas.microsoft.com/office/drawing/2014/main" id="{77DD1A11-E67C-C3E2-DD0A-87A79136FB88}"/>
              </a:ext>
            </a:extLst>
          </p:cNvPr>
          <p:cNvSpPr>
            <a:spLocks noGrp="1"/>
          </p:cNvSpPr>
          <p:nvPr>
            <p:ph type="body" sz="quarter" idx="16" hasCustomPrompt="1"/>
          </p:nvPr>
        </p:nvSpPr>
        <p:spPr>
          <a:xfrm>
            <a:off x="374340"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6" name="Textplatzhalter 69">
            <a:extLst>
              <a:ext uri="{FF2B5EF4-FFF2-40B4-BE49-F238E27FC236}">
                <a16:creationId xmlns:a16="http://schemas.microsoft.com/office/drawing/2014/main" id="{F1164463-9A41-E488-7FF9-CE385DB8561E}"/>
              </a:ext>
            </a:extLst>
          </p:cNvPr>
          <p:cNvSpPr>
            <a:spLocks noGrp="1"/>
          </p:cNvSpPr>
          <p:nvPr>
            <p:ph type="body" sz="quarter" idx="17" hasCustomPrompt="1"/>
          </p:nvPr>
        </p:nvSpPr>
        <p:spPr>
          <a:xfrm>
            <a:off x="1004328"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7" name="Textplatzhalter 69">
            <a:extLst>
              <a:ext uri="{FF2B5EF4-FFF2-40B4-BE49-F238E27FC236}">
                <a16:creationId xmlns:a16="http://schemas.microsoft.com/office/drawing/2014/main" id="{13DAB594-E164-D157-BA29-882F5007E55A}"/>
              </a:ext>
            </a:extLst>
          </p:cNvPr>
          <p:cNvSpPr>
            <a:spLocks noGrp="1"/>
          </p:cNvSpPr>
          <p:nvPr>
            <p:ph type="body" sz="quarter" idx="18" hasCustomPrompt="1"/>
          </p:nvPr>
        </p:nvSpPr>
        <p:spPr>
          <a:xfrm>
            <a:off x="1649764"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8" name="Textplatzhalter 69">
            <a:extLst>
              <a:ext uri="{FF2B5EF4-FFF2-40B4-BE49-F238E27FC236}">
                <a16:creationId xmlns:a16="http://schemas.microsoft.com/office/drawing/2014/main" id="{8E7476ED-3D6D-1B38-53BE-40E8CB90A6DB}"/>
              </a:ext>
            </a:extLst>
          </p:cNvPr>
          <p:cNvSpPr>
            <a:spLocks noGrp="1"/>
          </p:cNvSpPr>
          <p:nvPr>
            <p:ph type="body" sz="quarter" idx="19" hasCustomPrompt="1"/>
          </p:nvPr>
        </p:nvSpPr>
        <p:spPr>
          <a:xfrm>
            <a:off x="2288989"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9" name="Textplatzhalter 69">
            <a:extLst>
              <a:ext uri="{FF2B5EF4-FFF2-40B4-BE49-F238E27FC236}">
                <a16:creationId xmlns:a16="http://schemas.microsoft.com/office/drawing/2014/main" id="{55E39AF6-2774-409E-FDEC-8373CA6F5474}"/>
              </a:ext>
            </a:extLst>
          </p:cNvPr>
          <p:cNvSpPr>
            <a:spLocks noGrp="1"/>
          </p:cNvSpPr>
          <p:nvPr>
            <p:ph type="body" sz="quarter" idx="20" hasCustomPrompt="1"/>
          </p:nvPr>
        </p:nvSpPr>
        <p:spPr>
          <a:xfrm>
            <a:off x="2928215"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0" name="Textplatzhalter 69">
            <a:extLst>
              <a:ext uri="{FF2B5EF4-FFF2-40B4-BE49-F238E27FC236}">
                <a16:creationId xmlns:a16="http://schemas.microsoft.com/office/drawing/2014/main" id="{7AAC9CA4-1DF5-BAF0-2250-93DE6BF10AA2}"/>
              </a:ext>
            </a:extLst>
          </p:cNvPr>
          <p:cNvSpPr>
            <a:spLocks noGrp="1"/>
          </p:cNvSpPr>
          <p:nvPr>
            <p:ph type="body" sz="quarter" idx="21" hasCustomPrompt="1"/>
          </p:nvPr>
        </p:nvSpPr>
        <p:spPr>
          <a:xfrm>
            <a:off x="374340"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1" name="Textplatzhalter 69">
            <a:extLst>
              <a:ext uri="{FF2B5EF4-FFF2-40B4-BE49-F238E27FC236}">
                <a16:creationId xmlns:a16="http://schemas.microsoft.com/office/drawing/2014/main" id="{B760CBAF-6037-B933-F0F3-28C08BC15331}"/>
              </a:ext>
            </a:extLst>
          </p:cNvPr>
          <p:cNvSpPr>
            <a:spLocks noGrp="1"/>
          </p:cNvSpPr>
          <p:nvPr>
            <p:ph type="body" sz="quarter" idx="22" hasCustomPrompt="1"/>
          </p:nvPr>
        </p:nvSpPr>
        <p:spPr>
          <a:xfrm>
            <a:off x="1004328"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2" name="Textplatzhalter 69">
            <a:extLst>
              <a:ext uri="{FF2B5EF4-FFF2-40B4-BE49-F238E27FC236}">
                <a16:creationId xmlns:a16="http://schemas.microsoft.com/office/drawing/2014/main" id="{C5C55289-DA3A-D6D4-872C-0086F93D33FA}"/>
              </a:ext>
            </a:extLst>
          </p:cNvPr>
          <p:cNvSpPr>
            <a:spLocks noGrp="1"/>
          </p:cNvSpPr>
          <p:nvPr>
            <p:ph type="body" sz="quarter" idx="23" hasCustomPrompt="1"/>
          </p:nvPr>
        </p:nvSpPr>
        <p:spPr>
          <a:xfrm>
            <a:off x="1649764"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3" name="Textplatzhalter 69">
            <a:extLst>
              <a:ext uri="{FF2B5EF4-FFF2-40B4-BE49-F238E27FC236}">
                <a16:creationId xmlns:a16="http://schemas.microsoft.com/office/drawing/2014/main" id="{5AA4711C-6C74-E63D-3D64-11E364B3D9DA}"/>
              </a:ext>
            </a:extLst>
          </p:cNvPr>
          <p:cNvSpPr>
            <a:spLocks noGrp="1"/>
          </p:cNvSpPr>
          <p:nvPr>
            <p:ph type="body" sz="quarter" idx="24" hasCustomPrompt="1"/>
          </p:nvPr>
        </p:nvSpPr>
        <p:spPr>
          <a:xfrm>
            <a:off x="2288989"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4" name="Textplatzhalter 69">
            <a:extLst>
              <a:ext uri="{FF2B5EF4-FFF2-40B4-BE49-F238E27FC236}">
                <a16:creationId xmlns:a16="http://schemas.microsoft.com/office/drawing/2014/main" id="{05353F66-ED37-5974-D37F-9FA9FAB2A662}"/>
              </a:ext>
            </a:extLst>
          </p:cNvPr>
          <p:cNvSpPr>
            <a:spLocks noGrp="1"/>
          </p:cNvSpPr>
          <p:nvPr>
            <p:ph type="body" sz="quarter" idx="25" hasCustomPrompt="1"/>
          </p:nvPr>
        </p:nvSpPr>
        <p:spPr>
          <a:xfrm>
            <a:off x="2928215"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5" name="Textplatzhalter 69">
            <a:extLst>
              <a:ext uri="{FF2B5EF4-FFF2-40B4-BE49-F238E27FC236}">
                <a16:creationId xmlns:a16="http://schemas.microsoft.com/office/drawing/2014/main" id="{0F47BD6D-453E-BB2E-0526-28A06A1692FC}"/>
              </a:ext>
            </a:extLst>
          </p:cNvPr>
          <p:cNvSpPr>
            <a:spLocks noGrp="1"/>
          </p:cNvSpPr>
          <p:nvPr>
            <p:ph type="body" sz="quarter" idx="26" hasCustomPrompt="1"/>
          </p:nvPr>
        </p:nvSpPr>
        <p:spPr>
          <a:xfrm>
            <a:off x="374340"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6" name="Textplatzhalter 69">
            <a:extLst>
              <a:ext uri="{FF2B5EF4-FFF2-40B4-BE49-F238E27FC236}">
                <a16:creationId xmlns:a16="http://schemas.microsoft.com/office/drawing/2014/main" id="{CF0988DC-68B9-748C-096C-F0B16594E551}"/>
              </a:ext>
            </a:extLst>
          </p:cNvPr>
          <p:cNvSpPr>
            <a:spLocks noGrp="1"/>
          </p:cNvSpPr>
          <p:nvPr>
            <p:ph type="body" sz="quarter" idx="27" hasCustomPrompt="1"/>
          </p:nvPr>
        </p:nvSpPr>
        <p:spPr>
          <a:xfrm>
            <a:off x="1004328"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7" name="Textplatzhalter 69">
            <a:extLst>
              <a:ext uri="{FF2B5EF4-FFF2-40B4-BE49-F238E27FC236}">
                <a16:creationId xmlns:a16="http://schemas.microsoft.com/office/drawing/2014/main" id="{A70CFD45-3753-F88A-73B4-1FF748BDB314}"/>
              </a:ext>
            </a:extLst>
          </p:cNvPr>
          <p:cNvSpPr>
            <a:spLocks noGrp="1"/>
          </p:cNvSpPr>
          <p:nvPr>
            <p:ph type="body" sz="quarter" idx="28" hasCustomPrompt="1"/>
          </p:nvPr>
        </p:nvSpPr>
        <p:spPr>
          <a:xfrm>
            <a:off x="1649764"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8" name="Textplatzhalter 69">
            <a:extLst>
              <a:ext uri="{FF2B5EF4-FFF2-40B4-BE49-F238E27FC236}">
                <a16:creationId xmlns:a16="http://schemas.microsoft.com/office/drawing/2014/main" id="{9B130331-0D67-12E0-95CC-D1317425B389}"/>
              </a:ext>
            </a:extLst>
          </p:cNvPr>
          <p:cNvSpPr>
            <a:spLocks noGrp="1"/>
          </p:cNvSpPr>
          <p:nvPr>
            <p:ph type="body" sz="quarter" idx="29" hasCustomPrompt="1"/>
          </p:nvPr>
        </p:nvSpPr>
        <p:spPr>
          <a:xfrm>
            <a:off x="2288989"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9" name="Textplatzhalter 69">
            <a:extLst>
              <a:ext uri="{FF2B5EF4-FFF2-40B4-BE49-F238E27FC236}">
                <a16:creationId xmlns:a16="http://schemas.microsoft.com/office/drawing/2014/main" id="{8B2F7D41-4C12-727B-3E92-6FF110197A03}"/>
              </a:ext>
            </a:extLst>
          </p:cNvPr>
          <p:cNvSpPr>
            <a:spLocks noGrp="1"/>
          </p:cNvSpPr>
          <p:nvPr>
            <p:ph type="body" sz="quarter" idx="30" hasCustomPrompt="1"/>
          </p:nvPr>
        </p:nvSpPr>
        <p:spPr>
          <a:xfrm>
            <a:off x="2928215"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0" name="Textplatzhalter 69">
            <a:extLst>
              <a:ext uri="{FF2B5EF4-FFF2-40B4-BE49-F238E27FC236}">
                <a16:creationId xmlns:a16="http://schemas.microsoft.com/office/drawing/2014/main" id="{795FA03A-88FE-8EAF-9158-4C04C96C4646}"/>
              </a:ext>
            </a:extLst>
          </p:cNvPr>
          <p:cNvSpPr>
            <a:spLocks noGrp="1"/>
          </p:cNvSpPr>
          <p:nvPr>
            <p:ph type="body" sz="quarter" idx="31" hasCustomPrompt="1"/>
          </p:nvPr>
        </p:nvSpPr>
        <p:spPr>
          <a:xfrm>
            <a:off x="374340"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1" name="Textplatzhalter 69">
            <a:extLst>
              <a:ext uri="{FF2B5EF4-FFF2-40B4-BE49-F238E27FC236}">
                <a16:creationId xmlns:a16="http://schemas.microsoft.com/office/drawing/2014/main" id="{8B5E9E1B-227B-1DD2-4038-F7EB533C5579}"/>
              </a:ext>
            </a:extLst>
          </p:cNvPr>
          <p:cNvSpPr>
            <a:spLocks noGrp="1"/>
          </p:cNvSpPr>
          <p:nvPr>
            <p:ph type="body" sz="quarter" idx="32" hasCustomPrompt="1"/>
          </p:nvPr>
        </p:nvSpPr>
        <p:spPr>
          <a:xfrm>
            <a:off x="1004328"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2" name="Textplatzhalter 69">
            <a:extLst>
              <a:ext uri="{FF2B5EF4-FFF2-40B4-BE49-F238E27FC236}">
                <a16:creationId xmlns:a16="http://schemas.microsoft.com/office/drawing/2014/main" id="{9A629967-5F8E-DA01-3CB0-928256425018}"/>
              </a:ext>
            </a:extLst>
          </p:cNvPr>
          <p:cNvSpPr>
            <a:spLocks noGrp="1"/>
          </p:cNvSpPr>
          <p:nvPr>
            <p:ph type="body" sz="quarter" idx="33" hasCustomPrompt="1"/>
          </p:nvPr>
        </p:nvSpPr>
        <p:spPr>
          <a:xfrm>
            <a:off x="1649764"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3" name="Textplatzhalter 69">
            <a:extLst>
              <a:ext uri="{FF2B5EF4-FFF2-40B4-BE49-F238E27FC236}">
                <a16:creationId xmlns:a16="http://schemas.microsoft.com/office/drawing/2014/main" id="{980CC649-421B-1126-0E54-4315D3D264ED}"/>
              </a:ext>
            </a:extLst>
          </p:cNvPr>
          <p:cNvSpPr>
            <a:spLocks noGrp="1"/>
          </p:cNvSpPr>
          <p:nvPr>
            <p:ph type="body" sz="quarter" idx="34" hasCustomPrompt="1"/>
          </p:nvPr>
        </p:nvSpPr>
        <p:spPr>
          <a:xfrm>
            <a:off x="2288989"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4" name="Textplatzhalter 69">
            <a:extLst>
              <a:ext uri="{FF2B5EF4-FFF2-40B4-BE49-F238E27FC236}">
                <a16:creationId xmlns:a16="http://schemas.microsoft.com/office/drawing/2014/main" id="{33A4C659-72DF-F0D4-7190-3AA0AF3B0FA1}"/>
              </a:ext>
            </a:extLst>
          </p:cNvPr>
          <p:cNvSpPr>
            <a:spLocks noGrp="1"/>
          </p:cNvSpPr>
          <p:nvPr>
            <p:ph type="body" sz="quarter" idx="35" hasCustomPrompt="1"/>
          </p:nvPr>
        </p:nvSpPr>
        <p:spPr>
          <a:xfrm>
            <a:off x="2928215"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5" name="Rectangle 8">
            <a:extLst>
              <a:ext uri="{FF2B5EF4-FFF2-40B4-BE49-F238E27FC236}">
                <a16:creationId xmlns:a16="http://schemas.microsoft.com/office/drawing/2014/main" id="{A6CB4FE3-44F3-98CC-59B7-CFD2EF528672}"/>
              </a:ext>
            </a:extLst>
          </p:cNvPr>
          <p:cNvSpPr>
            <a:spLocks/>
          </p:cNvSpPr>
          <p:nvPr userDrawn="1"/>
        </p:nvSpPr>
        <p:spPr>
          <a:xfrm rot="5400000">
            <a:off x="3555991" y="-274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96" name="Abgerundetes Rechteck 95">
            <a:extLst>
              <a:ext uri="{FF2B5EF4-FFF2-40B4-BE49-F238E27FC236}">
                <a16:creationId xmlns:a16="http://schemas.microsoft.com/office/drawing/2014/main" id="{BAB1D271-2FB7-7366-39C2-9396AAA62728}"/>
              </a:ext>
            </a:extLst>
          </p:cNvPr>
          <p:cNvSpPr/>
          <p:nvPr userDrawn="1"/>
        </p:nvSpPr>
        <p:spPr>
          <a:xfrm>
            <a:off x="3635735"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Abgerundetes Rechteck 96">
            <a:extLst>
              <a:ext uri="{FF2B5EF4-FFF2-40B4-BE49-F238E27FC236}">
                <a16:creationId xmlns:a16="http://schemas.microsoft.com/office/drawing/2014/main" id="{83617A77-CBD6-9D26-AFAA-2D6DE7A7E1C7}"/>
              </a:ext>
            </a:extLst>
          </p:cNvPr>
          <p:cNvSpPr/>
          <p:nvPr userDrawn="1"/>
        </p:nvSpPr>
        <p:spPr>
          <a:xfrm>
            <a:off x="3635735"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Abgerundetes Rechteck 97">
            <a:extLst>
              <a:ext uri="{FF2B5EF4-FFF2-40B4-BE49-F238E27FC236}">
                <a16:creationId xmlns:a16="http://schemas.microsoft.com/office/drawing/2014/main" id="{BB757FA2-03A1-E844-49DC-A9D4D3B62A50}"/>
              </a:ext>
            </a:extLst>
          </p:cNvPr>
          <p:cNvSpPr/>
          <p:nvPr userDrawn="1"/>
        </p:nvSpPr>
        <p:spPr>
          <a:xfrm>
            <a:off x="3635735"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Abgerundetes Rechteck 98">
            <a:extLst>
              <a:ext uri="{FF2B5EF4-FFF2-40B4-BE49-F238E27FC236}">
                <a16:creationId xmlns:a16="http://schemas.microsoft.com/office/drawing/2014/main" id="{DEC2E86A-26F9-79E6-BAEE-0378DBE1C8FE}"/>
              </a:ext>
            </a:extLst>
          </p:cNvPr>
          <p:cNvSpPr/>
          <p:nvPr userDrawn="1"/>
        </p:nvSpPr>
        <p:spPr>
          <a:xfrm>
            <a:off x="3635735"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Abgerundetes Rechteck 99">
            <a:extLst>
              <a:ext uri="{FF2B5EF4-FFF2-40B4-BE49-F238E27FC236}">
                <a16:creationId xmlns:a16="http://schemas.microsoft.com/office/drawing/2014/main" id="{DF048ECC-57D4-FA42-D182-E5C13D6AC895}"/>
              </a:ext>
            </a:extLst>
          </p:cNvPr>
          <p:cNvSpPr/>
          <p:nvPr userDrawn="1"/>
        </p:nvSpPr>
        <p:spPr>
          <a:xfrm>
            <a:off x="3635735"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Abgerundetes Rechteck 100">
            <a:extLst>
              <a:ext uri="{FF2B5EF4-FFF2-40B4-BE49-F238E27FC236}">
                <a16:creationId xmlns:a16="http://schemas.microsoft.com/office/drawing/2014/main" id="{B2990460-B267-D6BF-BA0C-094BD1F67C6B}"/>
              </a:ext>
            </a:extLst>
          </p:cNvPr>
          <p:cNvSpPr/>
          <p:nvPr userDrawn="1"/>
        </p:nvSpPr>
        <p:spPr>
          <a:xfrm>
            <a:off x="6189610"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Abgerundetes Rechteck 101">
            <a:extLst>
              <a:ext uri="{FF2B5EF4-FFF2-40B4-BE49-F238E27FC236}">
                <a16:creationId xmlns:a16="http://schemas.microsoft.com/office/drawing/2014/main" id="{C9BBE660-D495-BCB6-A46F-2795C834A700}"/>
              </a:ext>
            </a:extLst>
          </p:cNvPr>
          <p:cNvSpPr/>
          <p:nvPr userDrawn="1"/>
        </p:nvSpPr>
        <p:spPr>
          <a:xfrm>
            <a:off x="6189610"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Abgerundetes Rechteck 102">
            <a:extLst>
              <a:ext uri="{FF2B5EF4-FFF2-40B4-BE49-F238E27FC236}">
                <a16:creationId xmlns:a16="http://schemas.microsoft.com/office/drawing/2014/main" id="{AEF0FF73-3B2F-BDC3-8B48-708B6EC4A80C}"/>
              </a:ext>
            </a:extLst>
          </p:cNvPr>
          <p:cNvSpPr/>
          <p:nvPr userDrawn="1"/>
        </p:nvSpPr>
        <p:spPr>
          <a:xfrm>
            <a:off x="6189610"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Abgerundetes Rechteck 103">
            <a:extLst>
              <a:ext uri="{FF2B5EF4-FFF2-40B4-BE49-F238E27FC236}">
                <a16:creationId xmlns:a16="http://schemas.microsoft.com/office/drawing/2014/main" id="{C5C67CC8-78E4-6CC6-064F-2A76DA6F468D}"/>
              </a:ext>
            </a:extLst>
          </p:cNvPr>
          <p:cNvSpPr/>
          <p:nvPr userDrawn="1"/>
        </p:nvSpPr>
        <p:spPr>
          <a:xfrm>
            <a:off x="6189610"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Abgerundetes Rechteck 104">
            <a:extLst>
              <a:ext uri="{FF2B5EF4-FFF2-40B4-BE49-F238E27FC236}">
                <a16:creationId xmlns:a16="http://schemas.microsoft.com/office/drawing/2014/main" id="{F12E8160-BE52-3EEE-FD41-25E46F28D57B}"/>
              </a:ext>
            </a:extLst>
          </p:cNvPr>
          <p:cNvSpPr/>
          <p:nvPr userDrawn="1"/>
        </p:nvSpPr>
        <p:spPr>
          <a:xfrm>
            <a:off x="6189610"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Abgerundetes Rechteck 105">
            <a:extLst>
              <a:ext uri="{FF2B5EF4-FFF2-40B4-BE49-F238E27FC236}">
                <a16:creationId xmlns:a16="http://schemas.microsoft.com/office/drawing/2014/main" id="{8C8E59D6-B298-BC00-4F5F-C75FE1D1D632}"/>
              </a:ext>
            </a:extLst>
          </p:cNvPr>
          <p:cNvSpPr/>
          <p:nvPr userDrawn="1"/>
        </p:nvSpPr>
        <p:spPr>
          <a:xfrm>
            <a:off x="4911159"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Abgerundetes Rechteck 106">
            <a:extLst>
              <a:ext uri="{FF2B5EF4-FFF2-40B4-BE49-F238E27FC236}">
                <a16:creationId xmlns:a16="http://schemas.microsoft.com/office/drawing/2014/main" id="{157FA12D-FAC7-D860-5853-C88C1032AFD3}"/>
              </a:ext>
            </a:extLst>
          </p:cNvPr>
          <p:cNvSpPr/>
          <p:nvPr userDrawn="1"/>
        </p:nvSpPr>
        <p:spPr>
          <a:xfrm>
            <a:off x="4911159"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Abgerundetes Rechteck 107">
            <a:extLst>
              <a:ext uri="{FF2B5EF4-FFF2-40B4-BE49-F238E27FC236}">
                <a16:creationId xmlns:a16="http://schemas.microsoft.com/office/drawing/2014/main" id="{86A7107D-98EE-1699-F58E-71AA583014F9}"/>
              </a:ext>
            </a:extLst>
          </p:cNvPr>
          <p:cNvSpPr/>
          <p:nvPr userDrawn="1"/>
        </p:nvSpPr>
        <p:spPr>
          <a:xfrm>
            <a:off x="4911159"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Abgerundetes Rechteck 108">
            <a:extLst>
              <a:ext uri="{FF2B5EF4-FFF2-40B4-BE49-F238E27FC236}">
                <a16:creationId xmlns:a16="http://schemas.microsoft.com/office/drawing/2014/main" id="{0CF5D510-4FB2-8284-8CE7-D8B58BFDDE66}"/>
              </a:ext>
            </a:extLst>
          </p:cNvPr>
          <p:cNvSpPr/>
          <p:nvPr userDrawn="1"/>
        </p:nvSpPr>
        <p:spPr>
          <a:xfrm>
            <a:off x="4911159"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Abgerundetes Rechteck 109">
            <a:extLst>
              <a:ext uri="{FF2B5EF4-FFF2-40B4-BE49-F238E27FC236}">
                <a16:creationId xmlns:a16="http://schemas.microsoft.com/office/drawing/2014/main" id="{43BD1822-879E-2CFB-DB54-DF6D587BA021}"/>
              </a:ext>
            </a:extLst>
          </p:cNvPr>
          <p:cNvSpPr/>
          <p:nvPr userDrawn="1"/>
        </p:nvSpPr>
        <p:spPr>
          <a:xfrm>
            <a:off x="4911159"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Abgerundetes Rechteck 110">
            <a:extLst>
              <a:ext uri="{FF2B5EF4-FFF2-40B4-BE49-F238E27FC236}">
                <a16:creationId xmlns:a16="http://schemas.microsoft.com/office/drawing/2014/main" id="{56D0EBE7-C7F4-5A0C-8CD4-1EF5B8B94564}"/>
              </a:ext>
            </a:extLst>
          </p:cNvPr>
          <p:cNvSpPr/>
          <p:nvPr userDrawn="1"/>
        </p:nvSpPr>
        <p:spPr>
          <a:xfrm>
            <a:off x="4271934"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Abgerundetes Rechteck 111">
            <a:extLst>
              <a:ext uri="{FF2B5EF4-FFF2-40B4-BE49-F238E27FC236}">
                <a16:creationId xmlns:a16="http://schemas.microsoft.com/office/drawing/2014/main" id="{0750BDBC-8D29-CA3C-1DEA-51EF24D1121F}"/>
              </a:ext>
            </a:extLst>
          </p:cNvPr>
          <p:cNvSpPr/>
          <p:nvPr userDrawn="1"/>
        </p:nvSpPr>
        <p:spPr>
          <a:xfrm>
            <a:off x="4271934"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Abgerundetes Rechteck 112">
            <a:extLst>
              <a:ext uri="{FF2B5EF4-FFF2-40B4-BE49-F238E27FC236}">
                <a16:creationId xmlns:a16="http://schemas.microsoft.com/office/drawing/2014/main" id="{7FD3B5CE-59C6-1BF2-DA18-BD2293B0938A}"/>
              </a:ext>
            </a:extLst>
          </p:cNvPr>
          <p:cNvSpPr/>
          <p:nvPr userDrawn="1"/>
        </p:nvSpPr>
        <p:spPr>
          <a:xfrm>
            <a:off x="4271934"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Abgerundetes Rechteck 113">
            <a:extLst>
              <a:ext uri="{FF2B5EF4-FFF2-40B4-BE49-F238E27FC236}">
                <a16:creationId xmlns:a16="http://schemas.microsoft.com/office/drawing/2014/main" id="{9ED44E54-EFC0-305C-1F7D-986D774E6287}"/>
              </a:ext>
            </a:extLst>
          </p:cNvPr>
          <p:cNvSpPr/>
          <p:nvPr userDrawn="1"/>
        </p:nvSpPr>
        <p:spPr>
          <a:xfrm>
            <a:off x="4271934"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Abgerundetes Rechteck 114">
            <a:extLst>
              <a:ext uri="{FF2B5EF4-FFF2-40B4-BE49-F238E27FC236}">
                <a16:creationId xmlns:a16="http://schemas.microsoft.com/office/drawing/2014/main" id="{135D3A1E-B26A-5417-C2F2-FE54CDAF8523}"/>
              </a:ext>
            </a:extLst>
          </p:cNvPr>
          <p:cNvSpPr/>
          <p:nvPr userDrawn="1"/>
        </p:nvSpPr>
        <p:spPr>
          <a:xfrm>
            <a:off x="4271934"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Abgerundetes Rechteck 115">
            <a:extLst>
              <a:ext uri="{FF2B5EF4-FFF2-40B4-BE49-F238E27FC236}">
                <a16:creationId xmlns:a16="http://schemas.microsoft.com/office/drawing/2014/main" id="{D4C57C4C-23AD-3555-81D2-83B03C1D4104}"/>
              </a:ext>
            </a:extLst>
          </p:cNvPr>
          <p:cNvSpPr/>
          <p:nvPr userDrawn="1"/>
        </p:nvSpPr>
        <p:spPr>
          <a:xfrm>
            <a:off x="5550384"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Abgerundetes Rechteck 116">
            <a:extLst>
              <a:ext uri="{FF2B5EF4-FFF2-40B4-BE49-F238E27FC236}">
                <a16:creationId xmlns:a16="http://schemas.microsoft.com/office/drawing/2014/main" id="{C935392F-27BC-F092-9005-E1D48A83CBF0}"/>
              </a:ext>
            </a:extLst>
          </p:cNvPr>
          <p:cNvSpPr/>
          <p:nvPr userDrawn="1"/>
        </p:nvSpPr>
        <p:spPr>
          <a:xfrm>
            <a:off x="5550384"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8" name="Abgerundetes Rechteck 117">
            <a:extLst>
              <a:ext uri="{FF2B5EF4-FFF2-40B4-BE49-F238E27FC236}">
                <a16:creationId xmlns:a16="http://schemas.microsoft.com/office/drawing/2014/main" id="{C8EF5C63-8886-4F99-8C0A-74D12121478D}"/>
              </a:ext>
            </a:extLst>
          </p:cNvPr>
          <p:cNvSpPr/>
          <p:nvPr userDrawn="1"/>
        </p:nvSpPr>
        <p:spPr>
          <a:xfrm>
            <a:off x="5550384"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9" name="Abgerundetes Rechteck 118">
            <a:extLst>
              <a:ext uri="{FF2B5EF4-FFF2-40B4-BE49-F238E27FC236}">
                <a16:creationId xmlns:a16="http://schemas.microsoft.com/office/drawing/2014/main" id="{3CAC9000-BF5E-6E0E-302C-71D0D4A8A8D5}"/>
              </a:ext>
            </a:extLst>
          </p:cNvPr>
          <p:cNvSpPr/>
          <p:nvPr userDrawn="1"/>
        </p:nvSpPr>
        <p:spPr>
          <a:xfrm>
            <a:off x="5550384"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0" name="Abgerundetes Rechteck 119">
            <a:extLst>
              <a:ext uri="{FF2B5EF4-FFF2-40B4-BE49-F238E27FC236}">
                <a16:creationId xmlns:a16="http://schemas.microsoft.com/office/drawing/2014/main" id="{A498D5DB-E952-3CA7-3D2B-39A7A03D5A27}"/>
              </a:ext>
            </a:extLst>
          </p:cNvPr>
          <p:cNvSpPr/>
          <p:nvPr userDrawn="1"/>
        </p:nvSpPr>
        <p:spPr>
          <a:xfrm>
            <a:off x="5550384"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1" name="Textplatzhalter 69">
            <a:extLst>
              <a:ext uri="{FF2B5EF4-FFF2-40B4-BE49-F238E27FC236}">
                <a16:creationId xmlns:a16="http://schemas.microsoft.com/office/drawing/2014/main" id="{F4464FCE-70F0-1DBE-AF7D-997470D52AE0}"/>
              </a:ext>
            </a:extLst>
          </p:cNvPr>
          <p:cNvSpPr>
            <a:spLocks noGrp="1"/>
          </p:cNvSpPr>
          <p:nvPr>
            <p:ph type="body" sz="quarter" idx="36" hasCustomPrompt="1"/>
          </p:nvPr>
        </p:nvSpPr>
        <p:spPr>
          <a:xfrm>
            <a:off x="3677165"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2" name="Textplatzhalter 69">
            <a:extLst>
              <a:ext uri="{FF2B5EF4-FFF2-40B4-BE49-F238E27FC236}">
                <a16:creationId xmlns:a16="http://schemas.microsoft.com/office/drawing/2014/main" id="{518E54F0-6276-E328-C794-4931FFD48486}"/>
              </a:ext>
            </a:extLst>
          </p:cNvPr>
          <p:cNvSpPr>
            <a:spLocks noGrp="1"/>
          </p:cNvSpPr>
          <p:nvPr>
            <p:ph type="body" sz="quarter" idx="37" hasCustomPrompt="1"/>
          </p:nvPr>
        </p:nvSpPr>
        <p:spPr>
          <a:xfrm>
            <a:off x="4307153"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3" name="Textplatzhalter 69">
            <a:extLst>
              <a:ext uri="{FF2B5EF4-FFF2-40B4-BE49-F238E27FC236}">
                <a16:creationId xmlns:a16="http://schemas.microsoft.com/office/drawing/2014/main" id="{60548DB8-7037-D0EF-94D9-97E76BD29FE4}"/>
              </a:ext>
            </a:extLst>
          </p:cNvPr>
          <p:cNvSpPr>
            <a:spLocks noGrp="1"/>
          </p:cNvSpPr>
          <p:nvPr>
            <p:ph type="body" sz="quarter" idx="38" hasCustomPrompt="1"/>
          </p:nvPr>
        </p:nvSpPr>
        <p:spPr>
          <a:xfrm>
            <a:off x="4952589"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4" name="Textplatzhalter 69">
            <a:extLst>
              <a:ext uri="{FF2B5EF4-FFF2-40B4-BE49-F238E27FC236}">
                <a16:creationId xmlns:a16="http://schemas.microsoft.com/office/drawing/2014/main" id="{2B5CFCA9-8968-A659-C6CE-60351EF5D404}"/>
              </a:ext>
            </a:extLst>
          </p:cNvPr>
          <p:cNvSpPr>
            <a:spLocks noGrp="1"/>
          </p:cNvSpPr>
          <p:nvPr>
            <p:ph type="body" sz="quarter" idx="39" hasCustomPrompt="1"/>
          </p:nvPr>
        </p:nvSpPr>
        <p:spPr>
          <a:xfrm>
            <a:off x="5591814"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5" name="Textplatzhalter 69">
            <a:extLst>
              <a:ext uri="{FF2B5EF4-FFF2-40B4-BE49-F238E27FC236}">
                <a16:creationId xmlns:a16="http://schemas.microsoft.com/office/drawing/2014/main" id="{FC13E7BC-4F36-9295-296F-DFEE2E48E78D}"/>
              </a:ext>
            </a:extLst>
          </p:cNvPr>
          <p:cNvSpPr>
            <a:spLocks noGrp="1"/>
          </p:cNvSpPr>
          <p:nvPr>
            <p:ph type="body" sz="quarter" idx="40" hasCustomPrompt="1"/>
          </p:nvPr>
        </p:nvSpPr>
        <p:spPr>
          <a:xfrm>
            <a:off x="6231040"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6" name="Textplatzhalter 69">
            <a:extLst>
              <a:ext uri="{FF2B5EF4-FFF2-40B4-BE49-F238E27FC236}">
                <a16:creationId xmlns:a16="http://schemas.microsoft.com/office/drawing/2014/main" id="{E8EAD5AB-92B1-5368-1A1F-C4E8FBCC5A23}"/>
              </a:ext>
            </a:extLst>
          </p:cNvPr>
          <p:cNvSpPr>
            <a:spLocks noGrp="1"/>
          </p:cNvSpPr>
          <p:nvPr>
            <p:ph type="body" sz="quarter" idx="41" hasCustomPrompt="1"/>
          </p:nvPr>
        </p:nvSpPr>
        <p:spPr>
          <a:xfrm>
            <a:off x="3677165"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7" name="Textplatzhalter 69">
            <a:extLst>
              <a:ext uri="{FF2B5EF4-FFF2-40B4-BE49-F238E27FC236}">
                <a16:creationId xmlns:a16="http://schemas.microsoft.com/office/drawing/2014/main" id="{B21197FA-0D8B-B8F8-4398-6A4AA759C926}"/>
              </a:ext>
            </a:extLst>
          </p:cNvPr>
          <p:cNvSpPr>
            <a:spLocks noGrp="1"/>
          </p:cNvSpPr>
          <p:nvPr>
            <p:ph type="body" sz="quarter" idx="42" hasCustomPrompt="1"/>
          </p:nvPr>
        </p:nvSpPr>
        <p:spPr>
          <a:xfrm>
            <a:off x="4307153"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8" name="Textplatzhalter 69">
            <a:extLst>
              <a:ext uri="{FF2B5EF4-FFF2-40B4-BE49-F238E27FC236}">
                <a16:creationId xmlns:a16="http://schemas.microsoft.com/office/drawing/2014/main" id="{CA958E01-19C9-D129-5819-79C92FB10A1F}"/>
              </a:ext>
            </a:extLst>
          </p:cNvPr>
          <p:cNvSpPr>
            <a:spLocks noGrp="1"/>
          </p:cNvSpPr>
          <p:nvPr>
            <p:ph type="body" sz="quarter" idx="43" hasCustomPrompt="1"/>
          </p:nvPr>
        </p:nvSpPr>
        <p:spPr>
          <a:xfrm>
            <a:off x="4952589"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9" name="Textplatzhalter 69">
            <a:extLst>
              <a:ext uri="{FF2B5EF4-FFF2-40B4-BE49-F238E27FC236}">
                <a16:creationId xmlns:a16="http://schemas.microsoft.com/office/drawing/2014/main" id="{03823DCE-E069-F553-A048-DE80B11071C0}"/>
              </a:ext>
            </a:extLst>
          </p:cNvPr>
          <p:cNvSpPr>
            <a:spLocks noGrp="1"/>
          </p:cNvSpPr>
          <p:nvPr>
            <p:ph type="body" sz="quarter" idx="44" hasCustomPrompt="1"/>
          </p:nvPr>
        </p:nvSpPr>
        <p:spPr>
          <a:xfrm>
            <a:off x="5591814"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0" name="Textplatzhalter 69">
            <a:extLst>
              <a:ext uri="{FF2B5EF4-FFF2-40B4-BE49-F238E27FC236}">
                <a16:creationId xmlns:a16="http://schemas.microsoft.com/office/drawing/2014/main" id="{5A365934-D86D-ECE1-3F41-1AF57F68AAB7}"/>
              </a:ext>
            </a:extLst>
          </p:cNvPr>
          <p:cNvSpPr>
            <a:spLocks noGrp="1"/>
          </p:cNvSpPr>
          <p:nvPr>
            <p:ph type="body" sz="quarter" idx="45" hasCustomPrompt="1"/>
          </p:nvPr>
        </p:nvSpPr>
        <p:spPr>
          <a:xfrm>
            <a:off x="6231040"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1" name="Textplatzhalter 69">
            <a:extLst>
              <a:ext uri="{FF2B5EF4-FFF2-40B4-BE49-F238E27FC236}">
                <a16:creationId xmlns:a16="http://schemas.microsoft.com/office/drawing/2014/main" id="{14A5B48B-7175-E0F2-325B-C7897FDEB8E1}"/>
              </a:ext>
            </a:extLst>
          </p:cNvPr>
          <p:cNvSpPr>
            <a:spLocks noGrp="1"/>
          </p:cNvSpPr>
          <p:nvPr>
            <p:ph type="body" sz="quarter" idx="46" hasCustomPrompt="1"/>
          </p:nvPr>
        </p:nvSpPr>
        <p:spPr>
          <a:xfrm>
            <a:off x="3677165"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2" name="Textplatzhalter 69">
            <a:extLst>
              <a:ext uri="{FF2B5EF4-FFF2-40B4-BE49-F238E27FC236}">
                <a16:creationId xmlns:a16="http://schemas.microsoft.com/office/drawing/2014/main" id="{C066EF21-8406-2FBF-2A19-E3BC4C55C3CB}"/>
              </a:ext>
            </a:extLst>
          </p:cNvPr>
          <p:cNvSpPr>
            <a:spLocks noGrp="1"/>
          </p:cNvSpPr>
          <p:nvPr>
            <p:ph type="body" sz="quarter" idx="47" hasCustomPrompt="1"/>
          </p:nvPr>
        </p:nvSpPr>
        <p:spPr>
          <a:xfrm>
            <a:off x="4307153"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3" name="Textplatzhalter 69">
            <a:extLst>
              <a:ext uri="{FF2B5EF4-FFF2-40B4-BE49-F238E27FC236}">
                <a16:creationId xmlns:a16="http://schemas.microsoft.com/office/drawing/2014/main" id="{38018939-5481-F9F6-0AE3-19943419DC47}"/>
              </a:ext>
            </a:extLst>
          </p:cNvPr>
          <p:cNvSpPr>
            <a:spLocks noGrp="1"/>
          </p:cNvSpPr>
          <p:nvPr>
            <p:ph type="body" sz="quarter" idx="48" hasCustomPrompt="1"/>
          </p:nvPr>
        </p:nvSpPr>
        <p:spPr>
          <a:xfrm>
            <a:off x="4952589"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4" name="Textplatzhalter 69">
            <a:extLst>
              <a:ext uri="{FF2B5EF4-FFF2-40B4-BE49-F238E27FC236}">
                <a16:creationId xmlns:a16="http://schemas.microsoft.com/office/drawing/2014/main" id="{3E2A0D8A-23EA-01D4-3989-3F10EEE9C487}"/>
              </a:ext>
            </a:extLst>
          </p:cNvPr>
          <p:cNvSpPr>
            <a:spLocks noGrp="1"/>
          </p:cNvSpPr>
          <p:nvPr>
            <p:ph type="body" sz="quarter" idx="49" hasCustomPrompt="1"/>
          </p:nvPr>
        </p:nvSpPr>
        <p:spPr>
          <a:xfrm>
            <a:off x="5591814"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5" name="Textplatzhalter 69">
            <a:extLst>
              <a:ext uri="{FF2B5EF4-FFF2-40B4-BE49-F238E27FC236}">
                <a16:creationId xmlns:a16="http://schemas.microsoft.com/office/drawing/2014/main" id="{65A7F018-3CAB-9BF8-B249-26E924D46230}"/>
              </a:ext>
            </a:extLst>
          </p:cNvPr>
          <p:cNvSpPr>
            <a:spLocks noGrp="1"/>
          </p:cNvSpPr>
          <p:nvPr>
            <p:ph type="body" sz="quarter" idx="50" hasCustomPrompt="1"/>
          </p:nvPr>
        </p:nvSpPr>
        <p:spPr>
          <a:xfrm>
            <a:off x="6231040"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6" name="Textplatzhalter 69">
            <a:extLst>
              <a:ext uri="{FF2B5EF4-FFF2-40B4-BE49-F238E27FC236}">
                <a16:creationId xmlns:a16="http://schemas.microsoft.com/office/drawing/2014/main" id="{1EE2A5E8-85B3-70B8-2EDB-6684EDDD586C}"/>
              </a:ext>
            </a:extLst>
          </p:cNvPr>
          <p:cNvSpPr>
            <a:spLocks noGrp="1"/>
          </p:cNvSpPr>
          <p:nvPr>
            <p:ph type="body" sz="quarter" idx="51" hasCustomPrompt="1"/>
          </p:nvPr>
        </p:nvSpPr>
        <p:spPr>
          <a:xfrm>
            <a:off x="3677165"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7" name="Textplatzhalter 69">
            <a:extLst>
              <a:ext uri="{FF2B5EF4-FFF2-40B4-BE49-F238E27FC236}">
                <a16:creationId xmlns:a16="http://schemas.microsoft.com/office/drawing/2014/main" id="{6157BA31-A0AB-23FD-9B1A-B4A8AD99CE87}"/>
              </a:ext>
            </a:extLst>
          </p:cNvPr>
          <p:cNvSpPr>
            <a:spLocks noGrp="1"/>
          </p:cNvSpPr>
          <p:nvPr>
            <p:ph type="body" sz="quarter" idx="52" hasCustomPrompt="1"/>
          </p:nvPr>
        </p:nvSpPr>
        <p:spPr>
          <a:xfrm>
            <a:off x="4307153"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8" name="Textplatzhalter 69">
            <a:extLst>
              <a:ext uri="{FF2B5EF4-FFF2-40B4-BE49-F238E27FC236}">
                <a16:creationId xmlns:a16="http://schemas.microsoft.com/office/drawing/2014/main" id="{D7333D46-0326-F604-85AC-DA7E6ED7030E}"/>
              </a:ext>
            </a:extLst>
          </p:cNvPr>
          <p:cNvSpPr>
            <a:spLocks noGrp="1"/>
          </p:cNvSpPr>
          <p:nvPr>
            <p:ph type="body" sz="quarter" idx="53" hasCustomPrompt="1"/>
          </p:nvPr>
        </p:nvSpPr>
        <p:spPr>
          <a:xfrm>
            <a:off x="4952589"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9" name="Textplatzhalter 69">
            <a:extLst>
              <a:ext uri="{FF2B5EF4-FFF2-40B4-BE49-F238E27FC236}">
                <a16:creationId xmlns:a16="http://schemas.microsoft.com/office/drawing/2014/main" id="{30D787AD-37CA-2F94-D81B-DA21E148C180}"/>
              </a:ext>
            </a:extLst>
          </p:cNvPr>
          <p:cNvSpPr>
            <a:spLocks noGrp="1"/>
          </p:cNvSpPr>
          <p:nvPr>
            <p:ph type="body" sz="quarter" idx="54" hasCustomPrompt="1"/>
          </p:nvPr>
        </p:nvSpPr>
        <p:spPr>
          <a:xfrm>
            <a:off x="5591814"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0" name="Textplatzhalter 69">
            <a:extLst>
              <a:ext uri="{FF2B5EF4-FFF2-40B4-BE49-F238E27FC236}">
                <a16:creationId xmlns:a16="http://schemas.microsoft.com/office/drawing/2014/main" id="{07306644-CA20-0134-4AF7-772B8756C76A}"/>
              </a:ext>
            </a:extLst>
          </p:cNvPr>
          <p:cNvSpPr>
            <a:spLocks noGrp="1"/>
          </p:cNvSpPr>
          <p:nvPr>
            <p:ph type="body" sz="quarter" idx="55" hasCustomPrompt="1"/>
          </p:nvPr>
        </p:nvSpPr>
        <p:spPr>
          <a:xfrm>
            <a:off x="6231040"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1" name="Textplatzhalter 69">
            <a:extLst>
              <a:ext uri="{FF2B5EF4-FFF2-40B4-BE49-F238E27FC236}">
                <a16:creationId xmlns:a16="http://schemas.microsoft.com/office/drawing/2014/main" id="{981ABB1D-F620-329C-9B2B-526AB3EB60C8}"/>
              </a:ext>
            </a:extLst>
          </p:cNvPr>
          <p:cNvSpPr>
            <a:spLocks noGrp="1"/>
          </p:cNvSpPr>
          <p:nvPr>
            <p:ph type="body" sz="quarter" idx="56" hasCustomPrompt="1"/>
          </p:nvPr>
        </p:nvSpPr>
        <p:spPr>
          <a:xfrm>
            <a:off x="3677165"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2" name="Textplatzhalter 69">
            <a:extLst>
              <a:ext uri="{FF2B5EF4-FFF2-40B4-BE49-F238E27FC236}">
                <a16:creationId xmlns:a16="http://schemas.microsoft.com/office/drawing/2014/main" id="{2C1ED496-01E6-7141-57CE-09597D5CE1D3}"/>
              </a:ext>
            </a:extLst>
          </p:cNvPr>
          <p:cNvSpPr>
            <a:spLocks noGrp="1"/>
          </p:cNvSpPr>
          <p:nvPr>
            <p:ph type="body" sz="quarter" idx="57" hasCustomPrompt="1"/>
          </p:nvPr>
        </p:nvSpPr>
        <p:spPr>
          <a:xfrm>
            <a:off x="4307153"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3" name="Textplatzhalter 69">
            <a:extLst>
              <a:ext uri="{FF2B5EF4-FFF2-40B4-BE49-F238E27FC236}">
                <a16:creationId xmlns:a16="http://schemas.microsoft.com/office/drawing/2014/main" id="{4C7D944A-C8ED-E912-EA33-53FCC36D2B5C}"/>
              </a:ext>
            </a:extLst>
          </p:cNvPr>
          <p:cNvSpPr>
            <a:spLocks noGrp="1"/>
          </p:cNvSpPr>
          <p:nvPr>
            <p:ph type="body" sz="quarter" idx="58" hasCustomPrompt="1"/>
          </p:nvPr>
        </p:nvSpPr>
        <p:spPr>
          <a:xfrm>
            <a:off x="4952589"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4" name="Textplatzhalter 69">
            <a:extLst>
              <a:ext uri="{FF2B5EF4-FFF2-40B4-BE49-F238E27FC236}">
                <a16:creationId xmlns:a16="http://schemas.microsoft.com/office/drawing/2014/main" id="{82473B1A-7CA5-ACC4-F132-02DDAFB51F62}"/>
              </a:ext>
            </a:extLst>
          </p:cNvPr>
          <p:cNvSpPr>
            <a:spLocks noGrp="1"/>
          </p:cNvSpPr>
          <p:nvPr>
            <p:ph type="body" sz="quarter" idx="59" hasCustomPrompt="1"/>
          </p:nvPr>
        </p:nvSpPr>
        <p:spPr>
          <a:xfrm>
            <a:off x="5591814"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5" name="Textplatzhalter 69">
            <a:extLst>
              <a:ext uri="{FF2B5EF4-FFF2-40B4-BE49-F238E27FC236}">
                <a16:creationId xmlns:a16="http://schemas.microsoft.com/office/drawing/2014/main" id="{641404D5-14EE-2CC0-041B-DA0E16EC6979}"/>
              </a:ext>
            </a:extLst>
          </p:cNvPr>
          <p:cNvSpPr>
            <a:spLocks noGrp="1"/>
          </p:cNvSpPr>
          <p:nvPr>
            <p:ph type="body" sz="quarter" idx="60" hasCustomPrompt="1"/>
          </p:nvPr>
        </p:nvSpPr>
        <p:spPr>
          <a:xfrm>
            <a:off x="6231040"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6" name="Rectangle 8">
            <a:extLst>
              <a:ext uri="{FF2B5EF4-FFF2-40B4-BE49-F238E27FC236}">
                <a16:creationId xmlns:a16="http://schemas.microsoft.com/office/drawing/2014/main" id="{43071A12-592F-8337-1F9C-43E53769A58E}"/>
              </a:ext>
            </a:extLst>
          </p:cNvPr>
          <p:cNvSpPr>
            <a:spLocks/>
          </p:cNvSpPr>
          <p:nvPr userDrawn="1"/>
        </p:nvSpPr>
        <p:spPr>
          <a:xfrm rot="5400000">
            <a:off x="3555990" y="3298461"/>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47" name="Abgerundetes Rechteck 146">
            <a:extLst>
              <a:ext uri="{FF2B5EF4-FFF2-40B4-BE49-F238E27FC236}">
                <a16:creationId xmlns:a16="http://schemas.microsoft.com/office/drawing/2014/main" id="{20073B0F-2643-0C07-0CFD-B16037FB12C7}"/>
              </a:ext>
            </a:extLst>
          </p:cNvPr>
          <p:cNvSpPr/>
          <p:nvPr userDrawn="1"/>
        </p:nvSpPr>
        <p:spPr>
          <a:xfrm>
            <a:off x="3635736"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Abgerundetes Rechteck 147">
            <a:extLst>
              <a:ext uri="{FF2B5EF4-FFF2-40B4-BE49-F238E27FC236}">
                <a16:creationId xmlns:a16="http://schemas.microsoft.com/office/drawing/2014/main" id="{E280E983-F8E9-E2B7-3AF5-71E0A5C05294}"/>
              </a:ext>
            </a:extLst>
          </p:cNvPr>
          <p:cNvSpPr/>
          <p:nvPr userDrawn="1"/>
        </p:nvSpPr>
        <p:spPr>
          <a:xfrm>
            <a:off x="3635736"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9" name="Abgerundetes Rechteck 148">
            <a:extLst>
              <a:ext uri="{FF2B5EF4-FFF2-40B4-BE49-F238E27FC236}">
                <a16:creationId xmlns:a16="http://schemas.microsoft.com/office/drawing/2014/main" id="{BCBCBB1F-E5D2-20EF-6BA6-F568F5898420}"/>
              </a:ext>
            </a:extLst>
          </p:cNvPr>
          <p:cNvSpPr/>
          <p:nvPr userDrawn="1"/>
        </p:nvSpPr>
        <p:spPr>
          <a:xfrm>
            <a:off x="3635736"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0" name="Abgerundetes Rechteck 149">
            <a:extLst>
              <a:ext uri="{FF2B5EF4-FFF2-40B4-BE49-F238E27FC236}">
                <a16:creationId xmlns:a16="http://schemas.microsoft.com/office/drawing/2014/main" id="{E63142D6-98CA-1863-551F-0FE9702B8489}"/>
              </a:ext>
            </a:extLst>
          </p:cNvPr>
          <p:cNvSpPr/>
          <p:nvPr userDrawn="1"/>
        </p:nvSpPr>
        <p:spPr>
          <a:xfrm>
            <a:off x="3635736"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1" name="Abgerundetes Rechteck 150">
            <a:extLst>
              <a:ext uri="{FF2B5EF4-FFF2-40B4-BE49-F238E27FC236}">
                <a16:creationId xmlns:a16="http://schemas.microsoft.com/office/drawing/2014/main" id="{2898863E-EF2E-7E5A-6E78-31E4727FB82F}"/>
              </a:ext>
            </a:extLst>
          </p:cNvPr>
          <p:cNvSpPr/>
          <p:nvPr userDrawn="1"/>
        </p:nvSpPr>
        <p:spPr>
          <a:xfrm>
            <a:off x="3635736"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2" name="Abgerundetes Rechteck 151">
            <a:extLst>
              <a:ext uri="{FF2B5EF4-FFF2-40B4-BE49-F238E27FC236}">
                <a16:creationId xmlns:a16="http://schemas.microsoft.com/office/drawing/2014/main" id="{F52DD1D7-7245-68FE-991C-5871027168CB}"/>
              </a:ext>
            </a:extLst>
          </p:cNvPr>
          <p:cNvSpPr/>
          <p:nvPr userDrawn="1"/>
        </p:nvSpPr>
        <p:spPr>
          <a:xfrm>
            <a:off x="6189611"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3" name="Abgerundetes Rechteck 152">
            <a:extLst>
              <a:ext uri="{FF2B5EF4-FFF2-40B4-BE49-F238E27FC236}">
                <a16:creationId xmlns:a16="http://schemas.microsoft.com/office/drawing/2014/main" id="{2D5733AD-7F11-1132-660C-0D5F4E17BE42}"/>
              </a:ext>
            </a:extLst>
          </p:cNvPr>
          <p:cNvSpPr/>
          <p:nvPr userDrawn="1"/>
        </p:nvSpPr>
        <p:spPr>
          <a:xfrm>
            <a:off x="6189611"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4" name="Abgerundetes Rechteck 153">
            <a:extLst>
              <a:ext uri="{FF2B5EF4-FFF2-40B4-BE49-F238E27FC236}">
                <a16:creationId xmlns:a16="http://schemas.microsoft.com/office/drawing/2014/main" id="{821886B8-0B1B-3865-D44F-3CA91123C107}"/>
              </a:ext>
            </a:extLst>
          </p:cNvPr>
          <p:cNvSpPr/>
          <p:nvPr userDrawn="1"/>
        </p:nvSpPr>
        <p:spPr>
          <a:xfrm>
            <a:off x="6189611"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5" name="Abgerundetes Rechteck 154">
            <a:extLst>
              <a:ext uri="{FF2B5EF4-FFF2-40B4-BE49-F238E27FC236}">
                <a16:creationId xmlns:a16="http://schemas.microsoft.com/office/drawing/2014/main" id="{9FAE87E1-990F-48DA-3683-0784A7BE7031}"/>
              </a:ext>
            </a:extLst>
          </p:cNvPr>
          <p:cNvSpPr/>
          <p:nvPr userDrawn="1"/>
        </p:nvSpPr>
        <p:spPr>
          <a:xfrm>
            <a:off x="6189611"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6" name="Abgerundetes Rechteck 155">
            <a:extLst>
              <a:ext uri="{FF2B5EF4-FFF2-40B4-BE49-F238E27FC236}">
                <a16:creationId xmlns:a16="http://schemas.microsoft.com/office/drawing/2014/main" id="{F56A9FF0-0C2A-90E6-786F-8CCD604BD66A}"/>
              </a:ext>
            </a:extLst>
          </p:cNvPr>
          <p:cNvSpPr/>
          <p:nvPr userDrawn="1"/>
        </p:nvSpPr>
        <p:spPr>
          <a:xfrm>
            <a:off x="6189611"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7" name="Abgerundetes Rechteck 156">
            <a:extLst>
              <a:ext uri="{FF2B5EF4-FFF2-40B4-BE49-F238E27FC236}">
                <a16:creationId xmlns:a16="http://schemas.microsoft.com/office/drawing/2014/main" id="{7293FA2D-B6CC-A202-869B-8574A41F3434}"/>
              </a:ext>
            </a:extLst>
          </p:cNvPr>
          <p:cNvSpPr/>
          <p:nvPr userDrawn="1"/>
        </p:nvSpPr>
        <p:spPr>
          <a:xfrm>
            <a:off x="4911160"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8" name="Abgerundetes Rechteck 157">
            <a:extLst>
              <a:ext uri="{FF2B5EF4-FFF2-40B4-BE49-F238E27FC236}">
                <a16:creationId xmlns:a16="http://schemas.microsoft.com/office/drawing/2014/main" id="{D4198681-8894-6AFD-509F-85E8E4B3D1C4}"/>
              </a:ext>
            </a:extLst>
          </p:cNvPr>
          <p:cNvSpPr/>
          <p:nvPr userDrawn="1"/>
        </p:nvSpPr>
        <p:spPr>
          <a:xfrm>
            <a:off x="4911160"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9" name="Abgerundetes Rechteck 158">
            <a:extLst>
              <a:ext uri="{FF2B5EF4-FFF2-40B4-BE49-F238E27FC236}">
                <a16:creationId xmlns:a16="http://schemas.microsoft.com/office/drawing/2014/main" id="{F7947288-DB7A-295A-E951-CFE33D6E8543}"/>
              </a:ext>
            </a:extLst>
          </p:cNvPr>
          <p:cNvSpPr/>
          <p:nvPr userDrawn="1"/>
        </p:nvSpPr>
        <p:spPr>
          <a:xfrm>
            <a:off x="4911160"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0" name="Abgerundetes Rechteck 159">
            <a:extLst>
              <a:ext uri="{FF2B5EF4-FFF2-40B4-BE49-F238E27FC236}">
                <a16:creationId xmlns:a16="http://schemas.microsoft.com/office/drawing/2014/main" id="{D618BCE7-5D5E-D296-49A0-495BFBBD5F7B}"/>
              </a:ext>
            </a:extLst>
          </p:cNvPr>
          <p:cNvSpPr/>
          <p:nvPr userDrawn="1"/>
        </p:nvSpPr>
        <p:spPr>
          <a:xfrm>
            <a:off x="4911160"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1" name="Abgerundetes Rechteck 160">
            <a:extLst>
              <a:ext uri="{FF2B5EF4-FFF2-40B4-BE49-F238E27FC236}">
                <a16:creationId xmlns:a16="http://schemas.microsoft.com/office/drawing/2014/main" id="{25C07C34-A095-D81A-0D64-4143A6028BED}"/>
              </a:ext>
            </a:extLst>
          </p:cNvPr>
          <p:cNvSpPr/>
          <p:nvPr userDrawn="1"/>
        </p:nvSpPr>
        <p:spPr>
          <a:xfrm>
            <a:off x="4911160"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2" name="Abgerundetes Rechteck 161">
            <a:extLst>
              <a:ext uri="{FF2B5EF4-FFF2-40B4-BE49-F238E27FC236}">
                <a16:creationId xmlns:a16="http://schemas.microsoft.com/office/drawing/2014/main" id="{49158377-8DE6-561E-07C7-B43931D878A8}"/>
              </a:ext>
            </a:extLst>
          </p:cNvPr>
          <p:cNvSpPr/>
          <p:nvPr userDrawn="1"/>
        </p:nvSpPr>
        <p:spPr>
          <a:xfrm>
            <a:off x="4271935"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3" name="Abgerundetes Rechteck 162">
            <a:extLst>
              <a:ext uri="{FF2B5EF4-FFF2-40B4-BE49-F238E27FC236}">
                <a16:creationId xmlns:a16="http://schemas.microsoft.com/office/drawing/2014/main" id="{65637870-4487-C70A-EF38-E92FE0F119C5}"/>
              </a:ext>
            </a:extLst>
          </p:cNvPr>
          <p:cNvSpPr/>
          <p:nvPr userDrawn="1"/>
        </p:nvSpPr>
        <p:spPr>
          <a:xfrm>
            <a:off x="4271935"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4" name="Abgerundetes Rechteck 163">
            <a:extLst>
              <a:ext uri="{FF2B5EF4-FFF2-40B4-BE49-F238E27FC236}">
                <a16:creationId xmlns:a16="http://schemas.microsoft.com/office/drawing/2014/main" id="{86C7E5B2-5CD8-756A-D526-1501D81E2268}"/>
              </a:ext>
            </a:extLst>
          </p:cNvPr>
          <p:cNvSpPr/>
          <p:nvPr userDrawn="1"/>
        </p:nvSpPr>
        <p:spPr>
          <a:xfrm>
            <a:off x="4271935"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5" name="Abgerundetes Rechteck 164">
            <a:extLst>
              <a:ext uri="{FF2B5EF4-FFF2-40B4-BE49-F238E27FC236}">
                <a16:creationId xmlns:a16="http://schemas.microsoft.com/office/drawing/2014/main" id="{D394A7BB-E543-C346-AD42-DFAD68D804E4}"/>
              </a:ext>
            </a:extLst>
          </p:cNvPr>
          <p:cNvSpPr/>
          <p:nvPr userDrawn="1"/>
        </p:nvSpPr>
        <p:spPr>
          <a:xfrm>
            <a:off x="4271935"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6" name="Abgerundetes Rechteck 165">
            <a:extLst>
              <a:ext uri="{FF2B5EF4-FFF2-40B4-BE49-F238E27FC236}">
                <a16:creationId xmlns:a16="http://schemas.microsoft.com/office/drawing/2014/main" id="{0BCF5052-F090-6A80-C457-DD484B51EB59}"/>
              </a:ext>
            </a:extLst>
          </p:cNvPr>
          <p:cNvSpPr/>
          <p:nvPr userDrawn="1"/>
        </p:nvSpPr>
        <p:spPr>
          <a:xfrm>
            <a:off x="4271935"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7" name="Abgerundetes Rechteck 166">
            <a:extLst>
              <a:ext uri="{FF2B5EF4-FFF2-40B4-BE49-F238E27FC236}">
                <a16:creationId xmlns:a16="http://schemas.microsoft.com/office/drawing/2014/main" id="{D8D6F301-230F-B8AD-EB72-C07DF8CF1E94}"/>
              </a:ext>
            </a:extLst>
          </p:cNvPr>
          <p:cNvSpPr/>
          <p:nvPr userDrawn="1"/>
        </p:nvSpPr>
        <p:spPr>
          <a:xfrm>
            <a:off x="5550385"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Abgerundetes Rechteck 167">
            <a:extLst>
              <a:ext uri="{FF2B5EF4-FFF2-40B4-BE49-F238E27FC236}">
                <a16:creationId xmlns:a16="http://schemas.microsoft.com/office/drawing/2014/main" id="{D41BBF3D-472C-1DB9-B62A-BD6820393A6F}"/>
              </a:ext>
            </a:extLst>
          </p:cNvPr>
          <p:cNvSpPr/>
          <p:nvPr userDrawn="1"/>
        </p:nvSpPr>
        <p:spPr>
          <a:xfrm>
            <a:off x="5550385"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Abgerundetes Rechteck 168">
            <a:extLst>
              <a:ext uri="{FF2B5EF4-FFF2-40B4-BE49-F238E27FC236}">
                <a16:creationId xmlns:a16="http://schemas.microsoft.com/office/drawing/2014/main" id="{E3894B09-3793-1480-3D3A-34DD361323DC}"/>
              </a:ext>
            </a:extLst>
          </p:cNvPr>
          <p:cNvSpPr/>
          <p:nvPr userDrawn="1"/>
        </p:nvSpPr>
        <p:spPr>
          <a:xfrm>
            <a:off x="5550385"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Abgerundetes Rechteck 169">
            <a:extLst>
              <a:ext uri="{FF2B5EF4-FFF2-40B4-BE49-F238E27FC236}">
                <a16:creationId xmlns:a16="http://schemas.microsoft.com/office/drawing/2014/main" id="{C94FC789-E772-96F0-613D-7554C1376332}"/>
              </a:ext>
            </a:extLst>
          </p:cNvPr>
          <p:cNvSpPr/>
          <p:nvPr userDrawn="1"/>
        </p:nvSpPr>
        <p:spPr>
          <a:xfrm>
            <a:off x="5550385"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1" name="Abgerundetes Rechteck 170">
            <a:extLst>
              <a:ext uri="{FF2B5EF4-FFF2-40B4-BE49-F238E27FC236}">
                <a16:creationId xmlns:a16="http://schemas.microsoft.com/office/drawing/2014/main" id="{59C41BC2-13CE-13A5-6090-361F336DA22D}"/>
              </a:ext>
            </a:extLst>
          </p:cNvPr>
          <p:cNvSpPr/>
          <p:nvPr userDrawn="1"/>
        </p:nvSpPr>
        <p:spPr>
          <a:xfrm>
            <a:off x="5550385"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2" name="Textplatzhalter 69">
            <a:extLst>
              <a:ext uri="{FF2B5EF4-FFF2-40B4-BE49-F238E27FC236}">
                <a16:creationId xmlns:a16="http://schemas.microsoft.com/office/drawing/2014/main" id="{A665E34D-28FA-1E05-06E2-2A70214E5722}"/>
              </a:ext>
            </a:extLst>
          </p:cNvPr>
          <p:cNvSpPr>
            <a:spLocks noGrp="1"/>
          </p:cNvSpPr>
          <p:nvPr>
            <p:ph type="body" sz="quarter" idx="61" hasCustomPrompt="1"/>
          </p:nvPr>
        </p:nvSpPr>
        <p:spPr>
          <a:xfrm>
            <a:off x="3677166"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3" name="Textplatzhalter 69">
            <a:extLst>
              <a:ext uri="{FF2B5EF4-FFF2-40B4-BE49-F238E27FC236}">
                <a16:creationId xmlns:a16="http://schemas.microsoft.com/office/drawing/2014/main" id="{75EDE84F-F92E-587D-DFEA-DCCF06611BFB}"/>
              </a:ext>
            </a:extLst>
          </p:cNvPr>
          <p:cNvSpPr>
            <a:spLocks noGrp="1"/>
          </p:cNvSpPr>
          <p:nvPr>
            <p:ph type="body" sz="quarter" idx="62" hasCustomPrompt="1"/>
          </p:nvPr>
        </p:nvSpPr>
        <p:spPr>
          <a:xfrm>
            <a:off x="4307154"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4" name="Textplatzhalter 69">
            <a:extLst>
              <a:ext uri="{FF2B5EF4-FFF2-40B4-BE49-F238E27FC236}">
                <a16:creationId xmlns:a16="http://schemas.microsoft.com/office/drawing/2014/main" id="{CF41BDA4-33ED-45DE-7F5C-52B49AD17070}"/>
              </a:ext>
            </a:extLst>
          </p:cNvPr>
          <p:cNvSpPr>
            <a:spLocks noGrp="1"/>
          </p:cNvSpPr>
          <p:nvPr>
            <p:ph type="body" sz="quarter" idx="63" hasCustomPrompt="1"/>
          </p:nvPr>
        </p:nvSpPr>
        <p:spPr>
          <a:xfrm>
            <a:off x="4952590"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5" name="Textplatzhalter 69">
            <a:extLst>
              <a:ext uri="{FF2B5EF4-FFF2-40B4-BE49-F238E27FC236}">
                <a16:creationId xmlns:a16="http://schemas.microsoft.com/office/drawing/2014/main" id="{7A5AE36B-0443-BE28-B403-9A1F0D9704F4}"/>
              </a:ext>
            </a:extLst>
          </p:cNvPr>
          <p:cNvSpPr>
            <a:spLocks noGrp="1"/>
          </p:cNvSpPr>
          <p:nvPr>
            <p:ph type="body" sz="quarter" idx="64" hasCustomPrompt="1"/>
          </p:nvPr>
        </p:nvSpPr>
        <p:spPr>
          <a:xfrm>
            <a:off x="5591815"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6" name="Textplatzhalter 69">
            <a:extLst>
              <a:ext uri="{FF2B5EF4-FFF2-40B4-BE49-F238E27FC236}">
                <a16:creationId xmlns:a16="http://schemas.microsoft.com/office/drawing/2014/main" id="{95C56263-12F8-CD83-0627-221D16D59202}"/>
              </a:ext>
            </a:extLst>
          </p:cNvPr>
          <p:cNvSpPr>
            <a:spLocks noGrp="1"/>
          </p:cNvSpPr>
          <p:nvPr>
            <p:ph type="body" sz="quarter" idx="65" hasCustomPrompt="1"/>
          </p:nvPr>
        </p:nvSpPr>
        <p:spPr>
          <a:xfrm>
            <a:off x="6231041"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7" name="Textplatzhalter 69">
            <a:extLst>
              <a:ext uri="{FF2B5EF4-FFF2-40B4-BE49-F238E27FC236}">
                <a16:creationId xmlns:a16="http://schemas.microsoft.com/office/drawing/2014/main" id="{F488A791-B1D9-3320-1D11-2C502765C9F4}"/>
              </a:ext>
            </a:extLst>
          </p:cNvPr>
          <p:cNvSpPr>
            <a:spLocks noGrp="1"/>
          </p:cNvSpPr>
          <p:nvPr>
            <p:ph type="body" sz="quarter" idx="66" hasCustomPrompt="1"/>
          </p:nvPr>
        </p:nvSpPr>
        <p:spPr>
          <a:xfrm>
            <a:off x="3677166"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8" name="Textplatzhalter 69">
            <a:extLst>
              <a:ext uri="{FF2B5EF4-FFF2-40B4-BE49-F238E27FC236}">
                <a16:creationId xmlns:a16="http://schemas.microsoft.com/office/drawing/2014/main" id="{781B02F4-32AA-C9B8-FD98-887B5E82CFF1}"/>
              </a:ext>
            </a:extLst>
          </p:cNvPr>
          <p:cNvSpPr>
            <a:spLocks noGrp="1"/>
          </p:cNvSpPr>
          <p:nvPr>
            <p:ph type="body" sz="quarter" idx="67" hasCustomPrompt="1"/>
          </p:nvPr>
        </p:nvSpPr>
        <p:spPr>
          <a:xfrm>
            <a:off x="4307154"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9" name="Textplatzhalter 69">
            <a:extLst>
              <a:ext uri="{FF2B5EF4-FFF2-40B4-BE49-F238E27FC236}">
                <a16:creationId xmlns:a16="http://schemas.microsoft.com/office/drawing/2014/main" id="{F26756AC-D976-5E23-E5A8-A108EA5785C0}"/>
              </a:ext>
            </a:extLst>
          </p:cNvPr>
          <p:cNvSpPr>
            <a:spLocks noGrp="1"/>
          </p:cNvSpPr>
          <p:nvPr>
            <p:ph type="body" sz="quarter" idx="68" hasCustomPrompt="1"/>
          </p:nvPr>
        </p:nvSpPr>
        <p:spPr>
          <a:xfrm>
            <a:off x="4952590"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0" name="Textplatzhalter 69">
            <a:extLst>
              <a:ext uri="{FF2B5EF4-FFF2-40B4-BE49-F238E27FC236}">
                <a16:creationId xmlns:a16="http://schemas.microsoft.com/office/drawing/2014/main" id="{D8184E3E-18F0-1DE8-C847-CEBA141045C7}"/>
              </a:ext>
            </a:extLst>
          </p:cNvPr>
          <p:cNvSpPr>
            <a:spLocks noGrp="1"/>
          </p:cNvSpPr>
          <p:nvPr>
            <p:ph type="body" sz="quarter" idx="69" hasCustomPrompt="1"/>
          </p:nvPr>
        </p:nvSpPr>
        <p:spPr>
          <a:xfrm>
            <a:off x="5591815"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1" name="Textplatzhalter 69">
            <a:extLst>
              <a:ext uri="{FF2B5EF4-FFF2-40B4-BE49-F238E27FC236}">
                <a16:creationId xmlns:a16="http://schemas.microsoft.com/office/drawing/2014/main" id="{B93608E1-35C1-E88D-532C-177623C87E28}"/>
              </a:ext>
            </a:extLst>
          </p:cNvPr>
          <p:cNvSpPr>
            <a:spLocks noGrp="1"/>
          </p:cNvSpPr>
          <p:nvPr>
            <p:ph type="body" sz="quarter" idx="70" hasCustomPrompt="1"/>
          </p:nvPr>
        </p:nvSpPr>
        <p:spPr>
          <a:xfrm>
            <a:off x="6231041"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2" name="Textplatzhalter 69">
            <a:extLst>
              <a:ext uri="{FF2B5EF4-FFF2-40B4-BE49-F238E27FC236}">
                <a16:creationId xmlns:a16="http://schemas.microsoft.com/office/drawing/2014/main" id="{B9E9EDE2-27C9-233E-80C7-2F14DB720D69}"/>
              </a:ext>
            </a:extLst>
          </p:cNvPr>
          <p:cNvSpPr>
            <a:spLocks noGrp="1"/>
          </p:cNvSpPr>
          <p:nvPr>
            <p:ph type="body" sz="quarter" idx="71" hasCustomPrompt="1"/>
          </p:nvPr>
        </p:nvSpPr>
        <p:spPr>
          <a:xfrm>
            <a:off x="3677166"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3" name="Textplatzhalter 69">
            <a:extLst>
              <a:ext uri="{FF2B5EF4-FFF2-40B4-BE49-F238E27FC236}">
                <a16:creationId xmlns:a16="http://schemas.microsoft.com/office/drawing/2014/main" id="{1F5CC5A0-F995-D3BE-F732-057B0D18AE97}"/>
              </a:ext>
            </a:extLst>
          </p:cNvPr>
          <p:cNvSpPr>
            <a:spLocks noGrp="1"/>
          </p:cNvSpPr>
          <p:nvPr>
            <p:ph type="body" sz="quarter" idx="72" hasCustomPrompt="1"/>
          </p:nvPr>
        </p:nvSpPr>
        <p:spPr>
          <a:xfrm>
            <a:off x="4307154"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4" name="Textplatzhalter 69">
            <a:extLst>
              <a:ext uri="{FF2B5EF4-FFF2-40B4-BE49-F238E27FC236}">
                <a16:creationId xmlns:a16="http://schemas.microsoft.com/office/drawing/2014/main" id="{54E92708-56FF-1858-6EB5-331822808AF3}"/>
              </a:ext>
            </a:extLst>
          </p:cNvPr>
          <p:cNvSpPr>
            <a:spLocks noGrp="1"/>
          </p:cNvSpPr>
          <p:nvPr>
            <p:ph type="body" sz="quarter" idx="73" hasCustomPrompt="1"/>
          </p:nvPr>
        </p:nvSpPr>
        <p:spPr>
          <a:xfrm>
            <a:off x="4952590"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5" name="Textplatzhalter 69">
            <a:extLst>
              <a:ext uri="{FF2B5EF4-FFF2-40B4-BE49-F238E27FC236}">
                <a16:creationId xmlns:a16="http://schemas.microsoft.com/office/drawing/2014/main" id="{A924DFEE-65E5-5008-C519-D05875A8693E}"/>
              </a:ext>
            </a:extLst>
          </p:cNvPr>
          <p:cNvSpPr>
            <a:spLocks noGrp="1"/>
          </p:cNvSpPr>
          <p:nvPr>
            <p:ph type="body" sz="quarter" idx="74" hasCustomPrompt="1"/>
          </p:nvPr>
        </p:nvSpPr>
        <p:spPr>
          <a:xfrm>
            <a:off x="5591815"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6" name="Textplatzhalter 69">
            <a:extLst>
              <a:ext uri="{FF2B5EF4-FFF2-40B4-BE49-F238E27FC236}">
                <a16:creationId xmlns:a16="http://schemas.microsoft.com/office/drawing/2014/main" id="{BC919CAE-744E-CC1E-F3BF-2B4770D0A819}"/>
              </a:ext>
            </a:extLst>
          </p:cNvPr>
          <p:cNvSpPr>
            <a:spLocks noGrp="1"/>
          </p:cNvSpPr>
          <p:nvPr>
            <p:ph type="body" sz="quarter" idx="75" hasCustomPrompt="1"/>
          </p:nvPr>
        </p:nvSpPr>
        <p:spPr>
          <a:xfrm>
            <a:off x="6231041"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7" name="Textplatzhalter 69">
            <a:extLst>
              <a:ext uri="{FF2B5EF4-FFF2-40B4-BE49-F238E27FC236}">
                <a16:creationId xmlns:a16="http://schemas.microsoft.com/office/drawing/2014/main" id="{8BE3537F-A2E5-A17B-A8D8-E72A0A0CA90E}"/>
              </a:ext>
            </a:extLst>
          </p:cNvPr>
          <p:cNvSpPr>
            <a:spLocks noGrp="1"/>
          </p:cNvSpPr>
          <p:nvPr>
            <p:ph type="body" sz="quarter" idx="76" hasCustomPrompt="1"/>
          </p:nvPr>
        </p:nvSpPr>
        <p:spPr>
          <a:xfrm>
            <a:off x="3677166"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8" name="Textplatzhalter 69">
            <a:extLst>
              <a:ext uri="{FF2B5EF4-FFF2-40B4-BE49-F238E27FC236}">
                <a16:creationId xmlns:a16="http://schemas.microsoft.com/office/drawing/2014/main" id="{0C17AD69-3B53-3A23-31AF-7E2533D8A5A7}"/>
              </a:ext>
            </a:extLst>
          </p:cNvPr>
          <p:cNvSpPr>
            <a:spLocks noGrp="1"/>
          </p:cNvSpPr>
          <p:nvPr>
            <p:ph type="body" sz="quarter" idx="77" hasCustomPrompt="1"/>
          </p:nvPr>
        </p:nvSpPr>
        <p:spPr>
          <a:xfrm>
            <a:off x="4307154"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9" name="Textplatzhalter 69">
            <a:extLst>
              <a:ext uri="{FF2B5EF4-FFF2-40B4-BE49-F238E27FC236}">
                <a16:creationId xmlns:a16="http://schemas.microsoft.com/office/drawing/2014/main" id="{FEE136FE-56FD-FCBE-66A9-B3AA92A0E4CF}"/>
              </a:ext>
            </a:extLst>
          </p:cNvPr>
          <p:cNvSpPr>
            <a:spLocks noGrp="1"/>
          </p:cNvSpPr>
          <p:nvPr>
            <p:ph type="body" sz="quarter" idx="78" hasCustomPrompt="1"/>
          </p:nvPr>
        </p:nvSpPr>
        <p:spPr>
          <a:xfrm>
            <a:off x="4952590"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0" name="Textplatzhalter 69">
            <a:extLst>
              <a:ext uri="{FF2B5EF4-FFF2-40B4-BE49-F238E27FC236}">
                <a16:creationId xmlns:a16="http://schemas.microsoft.com/office/drawing/2014/main" id="{76843FDA-7699-563B-BE73-7A3E63BB1B08}"/>
              </a:ext>
            </a:extLst>
          </p:cNvPr>
          <p:cNvSpPr>
            <a:spLocks noGrp="1"/>
          </p:cNvSpPr>
          <p:nvPr>
            <p:ph type="body" sz="quarter" idx="79" hasCustomPrompt="1"/>
          </p:nvPr>
        </p:nvSpPr>
        <p:spPr>
          <a:xfrm>
            <a:off x="5591815"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1" name="Textplatzhalter 69">
            <a:extLst>
              <a:ext uri="{FF2B5EF4-FFF2-40B4-BE49-F238E27FC236}">
                <a16:creationId xmlns:a16="http://schemas.microsoft.com/office/drawing/2014/main" id="{4FD68A34-2362-6D61-146A-3E6DF0453385}"/>
              </a:ext>
            </a:extLst>
          </p:cNvPr>
          <p:cNvSpPr>
            <a:spLocks noGrp="1"/>
          </p:cNvSpPr>
          <p:nvPr>
            <p:ph type="body" sz="quarter" idx="80" hasCustomPrompt="1"/>
          </p:nvPr>
        </p:nvSpPr>
        <p:spPr>
          <a:xfrm>
            <a:off x="6231041"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2" name="Textplatzhalter 69">
            <a:extLst>
              <a:ext uri="{FF2B5EF4-FFF2-40B4-BE49-F238E27FC236}">
                <a16:creationId xmlns:a16="http://schemas.microsoft.com/office/drawing/2014/main" id="{77A5BE36-7DB2-9E9E-F546-AA93CCA697F6}"/>
              </a:ext>
            </a:extLst>
          </p:cNvPr>
          <p:cNvSpPr>
            <a:spLocks noGrp="1"/>
          </p:cNvSpPr>
          <p:nvPr>
            <p:ph type="body" sz="quarter" idx="81" hasCustomPrompt="1"/>
          </p:nvPr>
        </p:nvSpPr>
        <p:spPr>
          <a:xfrm>
            <a:off x="3677166"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3" name="Textplatzhalter 69">
            <a:extLst>
              <a:ext uri="{FF2B5EF4-FFF2-40B4-BE49-F238E27FC236}">
                <a16:creationId xmlns:a16="http://schemas.microsoft.com/office/drawing/2014/main" id="{29FB4A77-4C32-F833-BDED-D56DA26779FD}"/>
              </a:ext>
            </a:extLst>
          </p:cNvPr>
          <p:cNvSpPr>
            <a:spLocks noGrp="1"/>
          </p:cNvSpPr>
          <p:nvPr>
            <p:ph type="body" sz="quarter" idx="82" hasCustomPrompt="1"/>
          </p:nvPr>
        </p:nvSpPr>
        <p:spPr>
          <a:xfrm>
            <a:off x="4307154"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4" name="Textplatzhalter 69">
            <a:extLst>
              <a:ext uri="{FF2B5EF4-FFF2-40B4-BE49-F238E27FC236}">
                <a16:creationId xmlns:a16="http://schemas.microsoft.com/office/drawing/2014/main" id="{846102C7-0882-75D4-D1BE-EE2A10B10B88}"/>
              </a:ext>
            </a:extLst>
          </p:cNvPr>
          <p:cNvSpPr>
            <a:spLocks noGrp="1"/>
          </p:cNvSpPr>
          <p:nvPr>
            <p:ph type="body" sz="quarter" idx="83" hasCustomPrompt="1"/>
          </p:nvPr>
        </p:nvSpPr>
        <p:spPr>
          <a:xfrm>
            <a:off x="4952590"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5" name="Textplatzhalter 69">
            <a:extLst>
              <a:ext uri="{FF2B5EF4-FFF2-40B4-BE49-F238E27FC236}">
                <a16:creationId xmlns:a16="http://schemas.microsoft.com/office/drawing/2014/main" id="{4342CDF5-D829-2992-C897-CBB2447CC7BF}"/>
              </a:ext>
            </a:extLst>
          </p:cNvPr>
          <p:cNvSpPr>
            <a:spLocks noGrp="1"/>
          </p:cNvSpPr>
          <p:nvPr>
            <p:ph type="body" sz="quarter" idx="84" hasCustomPrompt="1"/>
          </p:nvPr>
        </p:nvSpPr>
        <p:spPr>
          <a:xfrm>
            <a:off x="5591815"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6" name="Textplatzhalter 69">
            <a:extLst>
              <a:ext uri="{FF2B5EF4-FFF2-40B4-BE49-F238E27FC236}">
                <a16:creationId xmlns:a16="http://schemas.microsoft.com/office/drawing/2014/main" id="{0A6D22D6-05D4-8951-589F-F580E6CF54D1}"/>
              </a:ext>
            </a:extLst>
          </p:cNvPr>
          <p:cNvSpPr>
            <a:spLocks noGrp="1"/>
          </p:cNvSpPr>
          <p:nvPr>
            <p:ph type="body" sz="quarter" idx="85" hasCustomPrompt="1"/>
          </p:nvPr>
        </p:nvSpPr>
        <p:spPr>
          <a:xfrm>
            <a:off x="6231041"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7" name="Rectangle 8">
            <a:extLst>
              <a:ext uri="{FF2B5EF4-FFF2-40B4-BE49-F238E27FC236}">
                <a16:creationId xmlns:a16="http://schemas.microsoft.com/office/drawing/2014/main" id="{7E3D4D85-7102-EAC5-2700-6FEA7B3F1BA8}"/>
              </a:ext>
            </a:extLst>
          </p:cNvPr>
          <p:cNvSpPr>
            <a:spLocks/>
          </p:cNvSpPr>
          <p:nvPr userDrawn="1"/>
        </p:nvSpPr>
        <p:spPr>
          <a:xfrm rot="5400000">
            <a:off x="3555990" y="660592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98" name="Abgerundetes Rechteck 197">
            <a:extLst>
              <a:ext uri="{FF2B5EF4-FFF2-40B4-BE49-F238E27FC236}">
                <a16:creationId xmlns:a16="http://schemas.microsoft.com/office/drawing/2014/main" id="{86DE1CB5-67C9-C3AC-C66E-9D7906927972}"/>
              </a:ext>
            </a:extLst>
          </p:cNvPr>
          <p:cNvSpPr/>
          <p:nvPr userDrawn="1"/>
        </p:nvSpPr>
        <p:spPr>
          <a:xfrm>
            <a:off x="3635736"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9" name="Abgerundetes Rechteck 198">
            <a:extLst>
              <a:ext uri="{FF2B5EF4-FFF2-40B4-BE49-F238E27FC236}">
                <a16:creationId xmlns:a16="http://schemas.microsoft.com/office/drawing/2014/main" id="{DBE031D3-545D-CA73-6683-13A5B67EEEBB}"/>
              </a:ext>
            </a:extLst>
          </p:cNvPr>
          <p:cNvSpPr/>
          <p:nvPr userDrawn="1"/>
        </p:nvSpPr>
        <p:spPr>
          <a:xfrm>
            <a:off x="3635736"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0" name="Abgerundetes Rechteck 199">
            <a:extLst>
              <a:ext uri="{FF2B5EF4-FFF2-40B4-BE49-F238E27FC236}">
                <a16:creationId xmlns:a16="http://schemas.microsoft.com/office/drawing/2014/main" id="{BA0B5864-F91E-F4B1-A669-9AB47BF1D61C}"/>
              </a:ext>
            </a:extLst>
          </p:cNvPr>
          <p:cNvSpPr/>
          <p:nvPr userDrawn="1"/>
        </p:nvSpPr>
        <p:spPr>
          <a:xfrm>
            <a:off x="3635736"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1" name="Abgerundetes Rechteck 200">
            <a:extLst>
              <a:ext uri="{FF2B5EF4-FFF2-40B4-BE49-F238E27FC236}">
                <a16:creationId xmlns:a16="http://schemas.microsoft.com/office/drawing/2014/main" id="{97341445-19EB-188D-1A3F-8CB608561C61}"/>
              </a:ext>
            </a:extLst>
          </p:cNvPr>
          <p:cNvSpPr/>
          <p:nvPr userDrawn="1"/>
        </p:nvSpPr>
        <p:spPr>
          <a:xfrm>
            <a:off x="3635736"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2" name="Abgerundetes Rechteck 201">
            <a:extLst>
              <a:ext uri="{FF2B5EF4-FFF2-40B4-BE49-F238E27FC236}">
                <a16:creationId xmlns:a16="http://schemas.microsoft.com/office/drawing/2014/main" id="{918A0A73-6DB7-A53C-EF59-CD94D2C03F28}"/>
              </a:ext>
            </a:extLst>
          </p:cNvPr>
          <p:cNvSpPr/>
          <p:nvPr userDrawn="1"/>
        </p:nvSpPr>
        <p:spPr>
          <a:xfrm>
            <a:off x="3635736"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3" name="Abgerundetes Rechteck 202">
            <a:extLst>
              <a:ext uri="{FF2B5EF4-FFF2-40B4-BE49-F238E27FC236}">
                <a16:creationId xmlns:a16="http://schemas.microsoft.com/office/drawing/2014/main" id="{4AB3F1D5-30BC-2238-E28E-B04F3DC8CE9D}"/>
              </a:ext>
            </a:extLst>
          </p:cNvPr>
          <p:cNvSpPr/>
          <p:nvPr userDrawn="1"/>
        </p:nvSpPr>
        <p:spPr>
          <a:xfrm>
            <a:off x="6189611"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4" name="Abgerundetes Rechteck 203">
            <a:extLst>
              <a:ext uri="{FF2B5EF4-FFF2-40B4-BE49-F238E27FC236}">
                <a16:creationId xmlns:a16="http://schemas.microsoft.com/office/drawing/2014/main" id="{B760409F-FEF1-1C55-09D9-F034C7D56547}"/>
              </a:ext>
            </a:extLst>
          </p:cNvPr>
          <p:cNvSpPr/>
          <p:nvPr userDrawn="1"/>
        </p:nvSpPr>
        <p:spPr>
          <a:xfrm>
            <a:off x="6189611"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5" name="Abgerundetes Rechteck 204">
            <a:extLst>
              <a:ext uri="{FF2B5EF4-FFF2-40B4-BE49-F238E27FC236}">
                <a16:creationId xmlns:a16="http://schemas.microsoft.com/office/drawing/2014/main" id="{89636820-CCB4-920C-CD02-EE66A42E3997}"/>
              </a:ext>
            </a:extLst>
          </p:cNvPr>
          <p:cNvSpPr/>
          <p:nvPr userDrawn="1"/>
        </p:nvSpPr>
        <p:spPr>
          <a:xfrm>
            <a:off x="6189611"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6" name="Abgerundetes Rechteck 205">
            <a:extLst>
              <a:ext uri="{FF2B5EF4-FFF2-40B4-BE49-F238E27FC236}">
                <a16:creationId xmlns:a16="http://schemas.microsoft.com/office/drawing/2014/main" id="{52BF7CFA-0961-FCAE-6CB7-240333450898}"/>
              </a:ext>
            </a:extLst>
          </p:cNvPr>
          <p:cNvSpPr/>
          <p:nvPr userDrawn="1"/>
        </p:nvSpPr>
        <p:spPr>
          <a:xfrm>
            <a:off x="6189611"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7" name="Abgerundetes Rechteck 206">
            <a:extLst>
              <a:ext uri="{FF2B5EF4-FFF2-40B4-BE49-F238E27FC236}">
                <a16:creationId xmlns:a16="http://schemas.microsoft.com/office/drawing/2014/main" id="{4187C4B4-7136-FC18-3E8B-D951044526B9}"/>
              </a:ext>
            </a:extLst>
          </p:cNvPr>
          <p:cNvSpPr/>
          <p:nvPr userDrawn="1"/>
        </p:nvSpPr>
        <p:spPr>
          <a:xfrm>
            <a:off x="6189611"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8" name="Abgerundetes Rechteck 207">
            <a:extLst>
              <a:ext uri="{FF2B5EF4-FFF2-40B4-BE49-F238E27FC236}">
                <a16:creationId xmlns:a16="http://schemas.microsoft.com/office/drawing/2014/main" id="{7E3126D7-2932-6E58-144D-30D38C2A5CE3}"/>
              </a:ext>
            </a:extLst>
          </p:cNvPr>
          <p:cNvSpPr/>
          <p:nvPr userDrawn="1"/>
        </p:nvSpPr>
        <p:spPr>
          <a:xfrm>
            <a:off x="4911160"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9" name="Abgerundetes Rechteck 208">
            <a:extLst>
              <a:ext uri="{FF2B5EF4-FFF2-40B4-BE49-F238E27FC236}">
                <a16:creationId xmlns:a16="http://schemas.microsoft.com/office/drawing/2014/main" id="{007FBDA1-9B80-9042-0370-8E899E9DB85C}"/>
              </a:ext>
            </a:extLst>
          </p:cNvPr>
          <p:cNvSpPr/>
          <p:nvPr userDrawn="1"/>
        </p:nvSpPr>
        <p:spPr>
          <a:xfrm>
            <a:off x="4911160"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0" name="Abgerundetes Rechteck 209">
            <a:extLst>
              <a:ext uri="{FF2B5EF4-FFF2-40B4-BE49-F238E27FC236}">
                <a16:creationId xmlns:a16="http://schemas.microsoft.com/office/drawing/2014/main" id="{FF8C2CE9-D0F1-B6C4-CBE6-C08094B81466}"/>
              </a:ext>
            </a:extLst>
          </p:cNvPr>
          <p:cNvSpPr/>
          <p:nvPr userDrawn="1"/>
        </p:nvSpPr>
        <p:spPr>
          <a:xfrm>
            <a:off x="4911160"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1" name="Abgerundetes Rechteck 210">
            <a:extLst>
              <a:ext uri="{FF2B5EF4-FFF2-40B4-BE49-F238E27FC236}">
                <a16:creationId xmlns:a16="http://schemas.microsoft.com/office/drawing/2014/main" id="{723A33FA-C2F1-039E-AB0B-C463F885C7CA}"/>
              </a:ext>
            </a:extLst>
          </p:cNvPr>
          <p:cNvSpPr/>
          <p:nvPr userDrawn="1"/>
        </p:nvSpPr>
        <p:spPr>
          <a:xfrm>
            <a:off x="4911160"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2" name="Abgerundetes Rechteck 211">
            <a:extLst>
              <a:ext uri="{FF2B5EF4-FFF2-40B4-BE49-F238E27FC236}">
                <a16:creationId xmlns:a16="http://schemas.microsoft.com/office/drawing/2014/main" id="{8BBC6302-AFFD-5E42-23B2-6A126FF04CCD}"/>
              </a:ext>
            </a:extLst>
          </p:cNvPr>
          <p:cNvSpPr/>
          <p:nvPr userDrawn="1"/>
        </p:nvSpPr>
        <p:spPr>
          <a:xfrm>
            <a:off x="4911160"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3" name="Abgerundetes Rechteck 212">
            <a:extLst>
              <a:ext uri="{FF2B5EF4-FFF2-40B4-BE49-F238E27FC236}">
                <a16:creationId xmlns:a16="http://schemas.microsoft.com/office/drawing/2014/main" id="{A66D1AC4-1571-685E-FD5C-9A75F0650F19}"/>
              </a:ext>
            </a:extLst>
          </p:cNvPr>
          <p:cNvSpPr/>
          <p:nvPr userDrawn="1"/>
        </p:nvSpPr>
        <p:spPr>
          <a:xfrm>
            <a:off x="4271935"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4" name="Abgerundetes Rechteck 213">
            <a:extLst>
              <a:ext uri="{FF2B5EF4-FFF2-40B4-BE49-F238E27FC236}">
                <a16:creationId xmlns:a16="http://schemas.microsoft.com/office/drawing/2014/main" id="{C8323E98-F95F-C03F-3C7C-E2CB30994487}"/>
              </a:ext>
            </a:extLst>
          </p:cNvPr>
          <p:cNvSpPr/>
          <p:nvPr userDrawn="1"/>
        </p:nvSpPr>
        <p:spPr>
          <a:xfrm>
            <a:off x="4271935"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5" name="Abgerundetes Rechteck 214">
            <a:extLst>
              <a:ext uri="{FF2B5EF4-FFF2-40B4-BE49-F238E27FC236}">
                <a16:creationId xmlns:a16="http://schemas.microsoft.com/office/drawing/2014/main" id="{DA5199A6-A6A9-DB94-9C39-C366B3F31329}"/>
              </a:ext>
            </a:extLst>
          </p:cNvPr>
          <p:cNvSpPr/>
          <p:nvPr userDrawn="1"/>
        </p:nvSpPr>
        <p:spPr>
          <a:xfrm>
            <a:off x="4271935"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6" name="Abgerundetes Rechteck 215">
            <a:extLst>
              <a:ext uri="{FF2B5EF4-FFF2-40B4-BE49-F238E27FC236}">
                <a16:creationId xmlns:a16="http://schemas.microsoft.com/office/drawing/2014/main" id="{F811B5D6-AE30-676D-3C21-C33B93CB9D9A}"/>
              </a:ext>
            </a:extLst>
          </p:cNvPr>
          <p:cNvSpPr/>
          <p:nvPr userDrawn="1"/>
        </p:nvSpPr>
        <p:spPr>
          <a:xfrm>
            <a:off x="4271935"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7" name="Abgerundetes Rechteck 216">
            <a:extLst>
              <a:ext uri="{FF2B5EF4-FFF2-40B4-BE49-F238E27FC236}">
                <a16:creationId xmlns:a16="http://schemas.microsoft.com/office/drawing/2014/main" id="{30401175-1563-1469-FB06-13071EEF6C76}"/>
              </a:ext>
            </a:extLst>
          </p:cNvPr>
          <p:cNvSpPr/>
          <p:nvPr userDrawn="1"/>
        </p:nvSpPr>
        <p:spPr>
          <a:xfrm>
            <a:off x="4271935"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8" name="Abgerundetes Rechteck 217">
            <a:extLst>
              <a:ext uri="{FF2B5EF4-FFF2-40B4-BE49-F238E27FC236}">
                <a16:creationId xmlns:a16="http://schemas.microsoft.com/office/drawing/2014/main" id="{4B8FB6B0-ECE8-87CD-76FB-037E08B07EF9}"/>
              </a:ext>
            </a:extLst>
          </p:cNvPr>
          <p:cNvSpPr/>
          <p:nvPr userDrawn="1"/>
        </p:nvSpPr>
        <p:spPr>
          <a:xfrm>
            <a:off x="5550385"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9" name="Abgerundetes Rechteck 218">
            <a:extLst>
              <a:ext uri="{FF2B5EF4-FFF2-40B4-BE49-F238E27FC236}">
                <a16:creationId xmlns:a16="http://schemas.microsoft.com/office/drawing/2014/main" id="{1A502A03-2E7A-64C8-79ED-3C7ACF567281}"/>
              </a:ext>
            </a:extLst>
          </p:cNvPr>
          <p:cNvSpPr/>
          <p:nvPr userDrawn="1"/>
        </p:nvSpPr>
        <p:spPr>
          <a:xfrm>
            <a:off x="5550385"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0" name="Abgerundetes Rechteck 219">
            <a:extLst>
              <a:ext uri="{FF2B5EF4-FFF2-40B4-BE49-F238E27FC236}">
                <a16:creationId xmlns:a16="http://schemas.microsoft.com/office/drawing/2014/main" id="{55C7A679-D780-1870-7C23-59E517F64258}"/>
              </a:ext>
            </a:extLst>
          </p:cNvPr>
          <p:cNvSpPr/>
          <p:nvPr userDrawn="1"/>
        </p:nvSpPr>
        <p:spPr>
          <a:xfrm>
            <a:off x="5550385"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1" name="Abgerundetes Rechteck 220">
            <a:extLst>
              <a:ext uri="{FF2B5EF4-FFF2-40B4-BE49-F238E27FC236}">
                <a16:creationId xmlns:a16="http://schemas.microsoft.com/office/drawing/2014/main" id="{30A736F3-8F7F-B87B-52DA-F6FC982006FE}"/>
              </a:ext>
            </a:extLst>
          </p:cNvPr>
          <p:cNvSpPr/>
          <p:nvPr userDrawn="1"/>
        </p:nvSpPr>
        <p:spPr>
          <a:xfrm>
            <a:off x="5550385"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2" name="Abgerundetes Rechteck 221">
            <a:extLst>
              <a:ext uri="{FF2B5EF4-FFF2-40B4-BE49-F238E27FC236}">
                <a16:creationId xmlns:a16="http://schemas.microsoft.com/office/drawing/2014/main" id="{1D0807BB-32DD-65FA-FACE-C40AD96F9DD8}"/>
              </a:ext>
            </a:extLst>
          </p:cNvPr>
          <p:cNvSpPr/>
          <p:nvPr userDrawn="1"/>
        </p:nvSpPr>
        <p:spPr>
          <a:xfrm>
            <a:off x="5550385"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3" name="Textplatzhalter 69">
            <a:extLst>
              <a:ext uri="{FF2B5EF4-FFF2-40B4-BE49-F238E27FC236}">
                <a16:creationId xmlns:a16="http://schemas.microsoft.com/office/drawing/2014/main" id="{F0AE2D65-3B9A-690A-E2D4-28D0834BCBDD}"/>
              </a:ext>
            </a:extLst>
          </p:cNvPr>
          <p:cNvSpPr>
            <a:spLocks noGrp="1"/>
          </p:cNvSpPr>
          <p:nvPr>
            <p:ph type="body" sz="quarter" idx="86" hasCustomPrompt="1"/>
          </p:nvPr>
        </p:nvSpPr>
        <p:spPr>
          <a:xfrm>
            <a:off x="3677166"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4" name="Textplatzhalter 69">
            <a:extLst>
              <a:ext uri="{FF2B5EF4-FFF2-40B4-BE49-F238E27FC236}">
                <a16:creationId xmlns:a16="http://schemas.microsoft.com/office/drawing/2014/main" id="{A1B632E2-C648-9C62-0E39-F35F0CAB049A}"/>
              </a:ext>
            </a:extLst>
          </p:cNvPr>
          <p:cNvSpPr>
            <a:spLocks noGrp="1"/>
          </p:cNvSpPr>
          <p:nvPr>
            <p:ph type="body" sz="quarter" idx="87" hasCustomPrompt="1"/>
          </p:nvPr>
        </p:nvSpPr>
        <p:spPr>
          <a:xfrm>
            <a:off x="4307154"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5" name="Textplatzhalter 69">
            <a:extLst>
              <a:ext uri="{FF2B5EF4-FFF2-40B4-BE49-F238E27FC236}">
                <a16:creationId xmlns:a16="http://schemas.microsoft.com/office/drawing/2014/main" id="{639D8F34-77CC-8698-4B06-C42D5ACBBB6E}"/>
              </a:ext>
            </a:extLst>
          </p:cNvPr>
          <p:cNvSpPr>
            <a:spLocks noGrp="1"/>
          </p:cNvSpPr>
          <p:nvPr>
            <p:ph type="body" sz="quarter" idx="88" hasCustomPrompt="1"/>
          </p:nvPr>
        </p:nvSpPr>
        <p:spPr>
          <a:xfrm>
            <a:off x="4952590"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6" name="Textplatzhalter 69">
            <a:extLst>
              <a:ext uri="{FF2B5EF4-FFF2-40B4-BE49-F238E27FC236}">
                <a16:creationId xmlns:a16="http://schemas.microsoft.com/office/drawing/2014/main" id="{ADBE0930-7C22-87F2-D68C-765DE4D18E26}"/>
              </a:ext>
            </a:extLst>
          </p:cNvPr>
          <p:cNvSpPr>
            <a:spLocks noGrp="1"/>
          </p:cNvSpPr>
          <p:nvPr>
            <p:ph type="body" sz="quarter" idx="89" hasCustomPrompt="1"/>
          </p:nvPr>
        </p:nvSpPr>
        <p:spPr>
          <a:xfrm>
            <a:off x="5591815"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7" name="Textplatzhalter 69">
            <a:extLst>
              <a:ext uri="{FF2B5EF4-FFF2-40B4-BE49-F238E27FC236}">
                <a16:creationId xmlns:a16="http://schemas.microsoft.com/office/drawing/2014/main" id="{3070C166-C2C7-A6ED-351E-EFE9E659CFDA}"/>
              </a:ext>
            </a:extLst>
          </p:cNvPr>
          <p:cNvSpPr>
            <a:spLocks noGrp="1"/>
          </p:cNvSpPr>
          <p:nvPr>
            <p:ph type="body" sz="quarter" idx="90" hasCustomPrompt="1"/>
          </p:nvPr>
        </p:nvSpPr>
        <p:spPr>
          <a:xfrm>
            <a:off x="6231041"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8" name="Textplatzhalter 69">
            <a:extLst>
              <a:ext uri="{FF2B5EF4-FFF2-40B4-BE49-F238E27FC236}">
                <a16:creationId xmlns:a16="http://schemas.microsoft.com/office/drawing/2014/main" id="{5ACBAE04-F51F-1345-FFC3-6381700AB53E}"/>
              </a:ext>
            </a:extLst>
          </p:cNvPr>
          <p:cNvSpPr>
            <a:spLocks noGrp="1"/>
          </p:cNvSpPr>
          <p:nvPr>
            <p:ph type="body" sz="quarter" idx="91" hasCustomPrompt="1"/>
          </p:nvPr>
        </p:nvSpPr>
        <p:spPr>
          <a:xfrm>
            <a:off x="3677166"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9" name="Textplatzhalter 69">
            <a:extLst>
              <a:ext uri="{FF2B5EF4-FFF2-40B4-BE49-F238E27FC236}">
                <a16:creationId xmlns:a16="http://schemas.microsoft.com/office/drawing/2014/main" id="{DA86ADB6-07B9-546D-DB47-8392667424CB}"/>
              </a:ext>
            </a:extLst>
          </p:cNvPr>
          <p:cNvSpPr>
            <a:spLocks noGrp="1"/>
          </p:cNvSpPr>
          <p:nvPr>
            <p:ph type="body" sz="quarter" idx="92" hasCustomPrompt="1"/>
          </p:nvPr>
        </p:nvSpPr>
        <p:spPr>
          <a:xfrm>
            <a:off x="4307154"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0" name="Textplatzhalter 69">
            <a:extLst>
              <a:ext uri="{FF2B5EF4-FFF2-40B4-BE49-F238E27FC236}">
                <a16:creationId xmlns:a16="http://schemas.microsoft.com/office/drawing/2014/main" id="{819BB0DC-E54E-CCC8-1E95-5A0BB8FC43B1}"/>
              </a:ext>
            </a:extLst>
          </p:cNvPr>
          <p:cNvSpPr>
            <a:spLocks noGrp="1"/>
          </p:cNvSpPr>
          <p:nvPr>
            <p:ph type="body" sz="quarter" idx="93" hasCustomPrompt="1"/>
          </p:nvPr>
        </p:nvSpPr>
        <p:spPr>
          <a:xfrm>
            <a:off x="4952590"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1" name="Textplatzhalter 69">
            <a:extLst>
              <a:ext uri="{FF2B5EF4-FFF2-40B4-BE49-F238E27FC236}">
                <a16:creationId xmlns:a16="http://schemas.microsoft.com/office/drawing/2014/main" id="{AFE2B90A-4CDE-6488-E14B-35473F7987B2}"/>
              </a:ext>
            </a:extLst>
          </p:cNvPr>
          <p:cNvSpPr>
            <a:spLocks noGrp="1"/>
          </p:cNvSpPr>
          <p:nvPr>
            <p:ph type="body" sz="quarter" idx="94" hasCustomPrompt="1"/>
          </p:nvPr>
        </p:nvSpPr>
        <p:spPr>
          <a:xfrm>
            <a:off x="5591815"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2" name="Textplatzhalter 69">
            <a:extLst>
              <a:ext uri="{FF2B5EF4-FFF2-40B4-BE49-F238E27FC236}">
                <a16:creationId xmlns:a16="http://schemas.microsoft.com/office/drawing/2014/main" id="{77A55741-DAC9-0E5B-AA16-E622B657F009}"/>
              </a:ext>
            </a:extLst>
          </p:cNvPr>
          <p:cNvSpPr>
            <a:spLocks noGrp="1"/>
          </p:cNvSpPr>
          <p:nvPr>
            <p:ph type="body" sz="quarter" idx="95" hasCustomPrompt="1"/>
          </p:nvPr>
        </p:nvSpPr>
        <p:spPr>
          <a:xfrm>
            <a:off x="6231041"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3" name="Textplatzhalter 69">
            <a:extLst>
              <a:ext uri="{FF2B5EF4-FFF2-40B4-BE49-F238E27FC236}">
                <a16:creationId xmlns:a16="http://schemas.microsoft.com/office/drawing/2014/main" id="{1005B28E-8793-157E-126C-209C921D8FF0}"/>
              </a:ext>
            </a:extLst>
          </p:cNvPr>
          <p:cNvSpPr>
            <a:spLocks noGrp="1"/>
          </p:cNvSpPr>
          <p:nvPr>
            <p:ph type="body" sz="quarter" idx="96" hasCustomPrompt="1"/>
          </p:nvPr>
        </p:nvSpPr>
        <p:spPr>
          <a:xfrm>
            <a:off x="3677166"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4" name="Textplatzhalter 69">
            <a:extLst>
              <a:ext uri="{FF2B5EF4-FFF2-40B4-BE49-F238E27FC236}">
                <a16:creationId xmlns:a16="http://schemas.microsoft.com/office/drawing/2014/main" id="{EE7B0815-11A3-3085-FB6D-81C6CE6D5705}"/>
              </a:ext>
            </a:extLst>
          </p:cNvPr>
          <p:cNvSpPr>
            <a:spLocks noGrp="1"/>
          </p:cNvSpPr>
          <p:nvPr>
            <p:ph type="body" sz="quarter" idx="97" hasCustomPrompt="1"/>
          </p:nvPr>
        </p:nvSpPr>
        <p:spPr>
          <a:xfrm>
            <a:off x="4307154"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5" name="Textplatzhalter 69">
            <a:extLst>
              <a:ext uri="{FF2B5EF4-FFF2-40B4-BE49-F238E27FC236}">
                <a16:creationId xmlns:a16="http://schemas.microsoft.com/office/drawing/2014/main" id="{3FC6BA2F-1028-3FCC-1BF2-B41F0DC0B11F}"/>
              </a:ext>
            </a:extLst>
          </p:cNvPr>
          <p:cNvSpPr>
            <a:spLocks noGrp="1"/>
          </p:cNvSpPr>
          <p:nvPr>
            <p:ph type="body" sz="quarter" idx="98" hasCustomPrompt="1"/>
          </p:nvPr>
        </p:nvSpPr>
        <p:spPr>
          <a:xfrm>
            <a:off x="4952590"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6" name="Textplatzhalter 69">
            <a:extLst>
              <a:ext uri="{FF2B5EF4-FFF2-40B4-BE49-F238E27FC236}">
                <a16:creationId xmlns:a16="http://schemas.microsoft.com/office/drawing/2014/main" id="{D9737011-EDE5-93F8-F5BC-6848FADD582F}"/>
              </a:ext>
            </a:extLst>
          </p:cNvPr>
          <p:cNvSpPr>
            <a:spLocks noGrp="1"/>
          </p:cNvSpPr>
          <p:nvPr>
            <p:ph type="body" sz="quarter" idx="99" hasCustomPrompt="1"/>
          </p:nvPr>
        </p:nvSpPr>
        <p:spPr>
          <a:xfrm>
            <a:off x="5591815"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7" name="Textplatzhalter 69">
            <a:extLst>
              <a:ext uri="{FF2B5EF4-FFF2-40B4-BE49-F238E27FC236}">
                <a16:creationId xmlns:a16="http://schemas.microsoft.com/office/drawing/2014/main" id="{1870312B-08CA-4960-AA57-3043EEC77721}"/>
              </a:ext>
            </a:extLst>
          </p:cNvPr>
          <p:cNvSpPr>
            <a:spLocks noGrp="1"/>
          </p:cNvSpPr>
          <p:nvPr>
            <p:ph type="body" sz="quarter" idx="100" hasCustomPrompt="1"/>
          </p:nvPr>
        </p:nvSpPr>
        <p:spPr>
          <a:xfrm>
            <a:off x="6231041"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8" name="Textplatzhalter 69">
            <a:extLst>
              <a:ext uri="{FF2B5EF4-FFF2-40B4-BE49-F238E27FC236}">
                <a16:creationId xmlns:a16="http://schemas.microsoft.com/office/drawing/2014/main" id="{0A32EAFD-D9EE-EB57-0A50-82E1417E9C22}"/>
              </a:ext>
            </a:extLst>
          </p:cNvPr>
          <p:cNvSpPr>
            <a:spLocks noGrp="1"/>
          </p:cNvSpPr>
          <p:nvPr>
            <p:ph type="body" sz="quarter" idx="101" hasCustomPrompt="1"/>
          </p:nvPr>
        </p:nvSpPr>
        <p:spPr>
          <a:xfrm>
            <a:off x="3677166"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9" name="Textplatzhalter 69">
            <a:extLst>
              <a:ext uri="{FF2B5EF4-FFF2-40B4-BE49-F238E27FC236}">
                <a16:creationId xmlns:a16="http://schemas.microsoft.com/office/drawing/2014/main" id="{987A74DD-9646-8862-DADF-311BE699F94A}"/>
              </a:ext>
            </a:extLst>
          </p:cNvPr>
          <p:cNvSpPr>
            <a:spLocks noGrp="1"/>
          </p:cNvSpPr>
          <p:nvPr>
            <p:ph type="body" sz="quarter" idx="102" hasCustomPrompt="1"/>
          </p:nvPr>
        </p:nvSpPr>
        <p:spPr>
          <a:xfrm>
            <a:off x="4307154"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0" name="Textplatzhalter 69">
            <a:extLst>
              <a:ext uri="{FF2B5EF4-FFF2-40B4-BE49-F238E27FC236}">
                <a16:creationId xmlns:a16="http://schemas.microsoft.com/office/drawing/2014/main" id="{50925FC7-2605-9C8F-2A82-66434B823A5A}"/>
              </a:ext>
            </a:extLst>
          </p:cNvPr>
          <p:cNvSpPr>
            <a:spLocks noGrp="1"/>
          </p:cNvSpPr>
          <p:nvPr>
            <p:ph type="body" sz="quarter" idx="103" hasCustomPrompt="1"/>
          </p:nvPr>
        </p:nvSpPr>
        <p:spPr>
          <a:xfrm>
            <a:off x="4952590"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1" name="Textplatzhalter 69">
            <a:extLst>
              <a:ext uri="{FF2B5EF4-FFF2-40B4-BE49-F238E27FC236}">
                <a16:creationId xmlns:a16="http://schemas.microsoft.com/office/drawing/2014/main" id="{525F4631-C620-52C6-C734-838FC7B37453}"/>
              </a:ext>
            </a:extLst>
          </p:cNvPr>
          <p:cNvSpPr>
            <a:spLocks noGrp="1"/>
          </p:cNvSpPr>
          <p:nvPr>
            <p:ph type="body" sz="quarter" idx="104" hasCustomPrompt="1"/>
          </p:nvPr>
        </p:nvSpPr>
        <p:spPr>
          <a:xfrm>
            <a:off x="5591815"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2" name="Textplatzhalter 69">
            <a:extLst>
              <a:ext uri="{FF2B5EF4-FFF2-40B4-BE49-F238E27FC236}">
                <a16:creationId xmlns:a16="http://schemas.microsoft.com/office/drawing/2014/main" id="{61195648-1051-52FB-19DA-3F784DBA8BF5}"/>
              </a:ext>
            </a:extLst>
          </p:cNvPr>
          <p:cNvSpPr>
            <a:spLocks noGrp="1"/>
          </p:cNvSpPr>
          <p:nvPr>
            <p:ph type="body" sz="quarter" idx="105" hasCustomPrompt="1"/>
          </p:nvPr>
        </p:nvSpPr>
        <p:spPr>
          <a:xfrm>
            <a:off x="6231041"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3" name="Textplatzhalter 69">
            <a:extLst>
              <a:ext uri="{FF2B5EF4-FFF2-40B4-BE49-F238E27FC236}">
                <a16:creationId xmlns:a16="http://schemas.microsoft.com/office/drawing/2014/main" id="{D83FBA39-BCBB-BA93-C840-7B8241FF90A3}"/>
              </a:ext>
            </a:extLst>
          </p:cNvPr>
          <p:cNvSpPr>
            <a:spLocks noGrp="1"/>
          </p:cNvSpPr>
          <p:nvPr>
            <p:ph type="body" sz="quarter" idx="106" hasCustomPrompt="1"/>
          </p:nvPr>
        </p:nvSpPr>
        <p:spPr>
          <a:xfrm>
            <a:off x="3677166"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4" name="Textplatzhalter 69">
            <a:extLst>
              <a:ext uri="{FF2B5EF4-FFF2-40B4-BE49-F238E27FC236}">
                <a16:creationId xmlns:a16="http://schemas.microsoft.com/office/drawing/2014/main" id="{8698BF89-59FD-683E-2246-844A9EA0325E}"/>
              </a:ext>
            </a:extLst>
          </p:cNvPr>
          <p:cNvSpPr>
            <a:spLocks noGrp="1"/>
          </p:cNvSpPr>
          <p:nvPr>
            <p:ph type="body" sz="quarter" idx="107" hasCustomPrompt="1"/>
          </p:nvPr>
        </p:nvSpPr>
        <p:spPr>
          <a:xfrm>
            <a:off x="4307154"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5" name="Textplatzhalter 69">
            <a:extLst>
              <a:ext uri="{FF2B5EF4-FFF2-40B4-BE49-F238E27FC236}">
                <a16:creationId xmlns:a16="http://schemas.microsoft.com/office/drawing/2014/main" id="{6379B6FE-00D2-7413-91D1-25E93AFCD2EF}"/>
              </a:ext>
            </a:extLst>
          </p:cNvPr>
          <p:cNvSpPr>
            <a:spLocks noGrp="1"/>
          </p:cNvSpPr>
          <p:nvPr>
            <p:ph type="body" sz="quarter" idx="108" hasCustomPrompt="1"/>
          </p:nvPr>
        </p:nvSpPr>
        <p:spPr>
          <a:xfrm>
            <a:off x="4952590"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6" name="Textplatzhalter 69">
            <a:extLst>
              <a:ext uri="{FF2B5EF4-FFF2-40B4-BE49-F238E27FC236}">
                <a16:creationId xmlns:a16="http://schemas.microsoft.com/office/drawing/2014/main" id="{3FFFC768-A394-4AE5-C941-3627D75A8A46}"/>
              </a:ext>
            </a:extLst>
          </p:cNvPr>
          <p:cNvSpPr>
            <a:spLocks noGrp="1"/>
          </p:cNvSpPr>
          <p:nvPr>
            <p:ph type="body" sz="quarter" idx="109" hasCustomPrompt="1"/>
          </p:nvPr>
        </p:nvSpPr>
        <p:spPr>
          <a:xfrm>
            <a:off x="5591815"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7" name="Textplatzhalter 69">
            <a:extLst>
              <a:ext uri="{FF2B5EF4-FFF2-40B4-BE49-F238E27FC236}">
                <a16:creationId xmlns:a16="http://schemas.microsoft.com/office/drawing/2014/main" id="{61D761E5-E933-CA66-159D-6F47D802285A}"/>
              </a:ext>
            </a:extLst>
          </p:cNvPr>
          <p:cNvSpPr>
            <a:spLocks noGrp="1"/>
          </p:cNvSpPr>
          <p:nvPr>
            <p:ph type="body" sz="quarter" idx="110" hasCustomPrompt="1"/>
          </p:nvPr>
        </p:nvSpPr>
        <p:spPr>
          <a:xfrm>
            <a:off x="6231041"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8" name="Rectangle 8">
            <a:extLst>
              <a:ext uri="{FF2B5EF4-FFF2-40B4-BE49-F238E27FC236}">
                <a16:creationId xmlns:a16="http://schemas.microsoft.com/office/drawing/2014/main" id="{3DEC01B8-2F18-0BD5-87BE-93BBB2EF54B9}"/>
              </a:ext>
            </a:extLst>
          </p:cNvPr>
          <p:cNvSpPr>
            <a:spLocks/>
          </p:cNvSpPr>
          <p:nvPr userDrawn="1"/>
        </p:nvSpPr>
        <p:spPr>
          <a:xfrm rot="5400000">
            <a:off x="250824" y="6605921"/>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49" name="Abgerundetes Rechteck 248">
            <a:extLst>
              <a:ext uri="{FF2B5EF4-FFF2-40B4-BE49-F238E27FC236}">
                <a16:creationId xmlns:a16="http://schemas.microsoft.com/office/drawing/2014/main" id="{B638534E-5A5A-2DDF-BCB4-14FD074B3822}"/>
              </a:ext>
            </a:extLst>
          </p:cNvPr>
          <p:cNvSpPr/>
          <p:nvPr userDrawn="1"/>
        </p:nvSpPr>
        <p:spPr>
          <a:xfrm>
            <a:off x="330570"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0" name="Abgerundetes Rechteck 249">
            <a:extLst>
              <a:ext uri="{FF2B5EF4-FFF2-40B4-BE49-F238E27FC236}">
                <a16:creationId xmlns:a16="http://schemas.microsoft.com/office/drawing/2014/main" id="{76B27CDF-E5C5-3494-98F2-16035B29DF00}"/>
              </a:ext>
            </a:extLst>
          </p:cNvPr>
          <p:cNvSpPr/>
          <p:nvPr userDrawn="1"/>
        </p:nvSpPr>
        <p:spPr>
          <a:xfrm>
            <a:off x="330570"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1" name="Abgerundetes Rechteck 250">
            <a:extLst>
              <a:ext uri="{FF2B5EF4-FFF2-40B4-BE49-F238E27FC236}">
                <a16:creationId xmlns:a16="http://schemas.microsoft.com/office/drawing/2014/main" id="{53C294DA-E92E-35EE-ADE4-A50DF6065D00}"/>
              </a:ext>
            </a:extLst>
          </p:cNvPr>
          <p:cNvSpPr/>
          <p:nvPr userDrawn="1"/>
        </p:nvSpPr>
        <p:spPr>
          <a:xfrm>
            <a:off x="330570"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2" name="Abgerundetes Rechteck 251">
            <a:extLst>
              <a:ext uri="{FF2B5EF4-FFF2-40B4-BE49-F238E27FC236}">
                <a16:creationId xmlns:a16="http://schemas.microsoft.com/office/drawing/2014/main" id="{03EEC5B1-E724-2759-8604-CB27C4325AB8}"/>
              </a:ext>
            </a:extLst>
          </p:cNvPr>
          <p:cNvSpPr/>
          <p:nvPr userDrawn="1"/>
        </p:nvSpPr>
        <p:spPr>
          <a:xfrm>
            <a:off x="330570"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3" name="Abgerundetes Rechteck 252">
            <a:extLst>
              <a:ext uri="{FF2B5EF4-FFF2-40B4-BE49-F238E27FC236}">
                <a16:creationId xmlns:a16="http://schemas.microsoft.com/office/drawing/2014/main" id="{9580C298-7765-F3CC-0A74-362689D6099A}"/>
              </a:ext>
            </a:extLst>
          </p:cNvPr>
          <p:cNvSpPr/>
          <p:nvPr userDrawn="1"/>
        </p:nvSpPr>
        <p:spPr>
          <a:xfrm>
            <a:off x="330570"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4" name="Abgerundetes Rechteck 253">
            <a:extLst>
              <a:ext uri="{FF2B5EF4-FFF2-40B4-BE49-F238E27FC236}">
                <a16:creationId xmlns:a16="http://schemas.microsoft.com/office/drawing/2014/main" id="{9A6CA879-7FEC-4C05-2C7F-471DD2AD5172}"/>
              </a:ext>
            </a:extLst>
          </p:cNvPr>
          <p:cNvSpPr/>
          <p:nvPr userDrawn="1"/>
        </p:nvSpPr>
        <p:spPr>
          <a:xfrm>
            <a:off x="2884445"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5" name="Abgerundetes Rechteck 254">
            <a:extLst>
              <a:ext uri="{FF2B5EF4-FFF2-40B4-BE49-F238E27FC236}">
                <a16:creationId xmlns:a16="http://schemas.microsoft.com/office/drawing/2014/main" id="{9700052A-75B2-D15A-C2DC-BB7D5B2CB52E}"/>
              </a:ext>
            </a:extLst>
          </p:cNvPr>
          <p:cNvSpPr/>
          <p:nvPr userDrawn="1"/>
        </p:nvSpPr>
        <p:spPr>
          <a:xfrm>
            <a:off x="2884445"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6" name="Abgerundetes Rechteck 255">
            <a:extLst>
              <a:ext uri="{FF2B5EF4-FFF2-40B4-BE49-F238E27FC236}">
                <a16:creationId xmlns:a16="http://schemas.microsoft.com/office/drawing/2014/main" id="{45605F09-7DD9-7FEC-0418-1C4803171680}"/>
              </a:ext>
            </a:extLst>
          </p:cNvPr>
          <p:cNvSpPr/>
          <p:nvPr userDrawn="1"/>
        </p:nvSpPr>
        <p:spPr>
          <a:xfrm>
            <a:off x="2884445"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7" name="Abgerundetes Rechteck 256">
            <a:extLst>
              <a:ext uri="{FF2B5EF4-FFF2-40B4-BE49-F238E27FC236}">
                <a16:creationId xmlns:a16="http://schemas.microsoft.com/office/drawing/2014/main" id="{59F175D0-268B-1C78-8F6A-F192AEB04778}"/>
              </a:ext>
            </a:extLst>
          </p:cNvPr>
          <p:cNvSpPr/>
          <p:nvPr userDrawn="1"/>
        </p:nvSpPr>
        <p:spPr>
          <a:xfrm>
            <a:off x="2884445"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8" name="Abgerundetes Rechteck 257">
            <a:extLst>
              <a:ext uri="{FF2B5EF4-FFF2-40B4-BE49-F238E27FC236}">
                <a16:creationId xmlns:a16="http://schemas.microsoft.com/office/drawing/2014/main" id="{4F42981D-FCD1-0AAD-F3DD-61837220E77F}"/>
              </a:ext>
            </a:extLst>
          </p:cNvPr>
          <p:cNvSpPr/>
          <p:nvPr userDrawn="1"/>
        </p:nvSpPr>
        <p:spPr>
          <a:xfrm>
            <a:off x="2884445"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9" name="Abgerundetes Rechteck 258">
            <a:extLst>
              <a:ext uri="{FF2B5EF4-FFF2-40B4-BE49-F238E27FC236}">
                <a16:creationId xmlns:a16="http://schemas.microsoft.com/office/drawing/2014/main" id="{201A40A7-5A7C-C048-EDFB-F0F5C6841837}"/>
              </a:ext>
            </a:extLst>
          </p:cNvPr>
          <p:cNvSpPr/>
          <p:nvPr userDrawn="1"/>
        </p:nvSpPr>
        <p:spPr>
          <a:xfrm>
            <a:off x="1605994"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0" name="Abgerundetes Rechteck 259">
            <a:extLst>
              <a:ext uri="{FF2B5EF4-FFF2-40B4-BE49-F238E27FC236}">
                <a16:creationId xmlns:a16="http://schemas.microsoft.com/office/drawing/2014/main" id="{5032716F-F2BD-DB4C-7AFD-CAF6A482566B}"/>
              </a:ext>
            </a:extLst>
          </p:cNvPr>
          <p:cNvSpPr/>
          <p:nvPr userDrawn="1"/>
        </p:nvSpPr>
        <p:spPr>
          <a:xfrm>
            <a:off x="1605994"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1" name="Abgerundetes Rechteck 260">
            <a:extLst>
              <a:ext uri="{FF2B5EF4-FFF2-40B4-BE49-F238E27FC236}">
                <a16:creationId xmlns:a16="http://schemas.microsoft.com/office/drawing/2014/main" id="{635D4614-B03A-1175-7D0D-596D2ACBC0BD}"/>
              </a:ext>
            </a:extLst>
          </p:cNvPr>
          <p:cNvSpPr/>
          <p:nvPr userDrawn="1"/>
        </p:nvSpPr>
        <p:spPr>
          <a:xfrm>
            <a:off x="1605994"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2" name="Abgerundetes Rechteck 261">
            <a:extLst>
              <a:ext uri="{FF2B5EF4-FFF2-40B4-BE49-F238E27FC236}">
                <a16:creationId xmlns:a16="http://schemas.microsoft.com/office/drawing/2014/main" id="{736391C2-DA1B-BAB7-10DB-C3AF05C63539}"/>
              </a:ext>
            </a:extLst>
          </p:cNvPr>
          <p:cNvSpPr/>
          <p:nvPr userDrawn="1"/>
        </p:nvSpPr>
        <p:spPr>
          <a:xfrm>
            <a:off x="1605994"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3" name="Abgerundetes Rechteck 262">
            <a:extLst>
              <a:ext uri="{FF2B5EF4-FFF2-40B4-BE49-F238E27FC236}">
                <a16:creationId xmlns:a16="http://schemas.microsoft.com/office/drawing/2014/main" id="{0DF2130D-7BB8-4411-5816-2CC7EB350A18}"/>
              </a:ext>
            </a:extLst>
          </p:cNvPr>
          <p:cNvSpPr/>
          <p:nvPr userDrawn="1"/>
        </p:nvSpPr>
        <p:spPr>
          <a:xfrm>
            <a:off x="1605994"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4" name="Abgerundetes Rechteck 263">
            <a:extLst>
              <a:ext uri="{FF2B5EF4-FFF2-40B4-BE49-F238E27FC236}">
                <a16:creationId xmlns:a16="http://schemas.microsoft.com/office/drawing/2014/main" id="{534EE1DA-73CF-23AF-4419-0E2068B4CF99}"/>
              </a:ext>
            </a:extLst>
          </p:cNvPr>
          <p:cNvSpPr/>
          <p:nvPr userDrawn="1"/>
        </p:nvSpPr>
        <p:spPr>
          <a:xfrm>
            <a:off x="966769"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5" name="Abgerundetes Rechteck 264">
            <a:extLst>
              <a:ext uri="{FF2B5EF4-FFF2-40B4-BE49-F238E27FC236}">
                <a16:creationId xmlns:a16="http://schemas.microsoft.com/office/drawing/2014/main" id="{38F00648-9C94-CD12-3C58-CAACDD82540B}"/>
              </a:ext>
            </a:extLst>
          </p:cNvPr>
          <p:cNvSpPr/>
          <p:nvPr userDrawn="1"/>
        </p:nvSpPr>
        <p:spPr>
          <a:xfrm>
            <a:off x="966769"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6" name="Abgerundetes Rechteck 265">
            <a:extLst>
              <a:ext uri="{FF2B5EF4-FFF2-40B4-BE49-F238E27FC236}">
                <a16:creationId xmlns:a16="http://schemas.microsoft.com/office/drawing/2014/main" id="{78289F55-360C-AA0E-848D-ED7F60D5FB47}"/>
              </a:ext>
            </a:extLst>
          </p:cNvPr>
          <p:cNvSpPr/>
          <p:nvPr userDrawn="1"/>
        </p:nvSpPr>
        <p:spPr>
          <a:xfrm>
            <a:off x="966769"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7" name="Abgerundetes Rechteck 266">
            <a:extLst>
              <a:ext uri="{FF2B5EF4-FFF2-40B4-BE49-F238E27FC236}">
                <a16:creationId xmlns:a16="http://schemas.microsoft.com/office/drawing/2014/main" id="{462B1844-A15A-4986-F66C-5696EBFAF341}"/>
              </a:ext>
            </a:extLst>
          </p:cNvPr>
          <p:cNvSpPr/>
          <p:nvPr userDrawn="1"/>
        </p:nvSpPr>
        <p:spPr>
          <a:xfrm>
            <a:off x="966769"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8" name="Abgerundetes Rechteck 267">
            <a:extLst>
              <a:ext uri="{FF2B5EF4-FFF2-40B4-BE49-F238E27FC236}">
                <a16:creationId xmlns:a16="http://schemas.microsoft.com/office/drawing/2014/main" id="{D5752414-DF05-0430-DEE8-DE8C98A4942F}"/>
              </a:ext>
            </a:extLst>
          </p:cNvPr>
          <p:cNvSpPr/>
          <p:nvPr userDrawn="1"/>
        </p:nvSpPr>
        <p:spPr>
          <a:xfrm>
            <a:off x="966769"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9" name="Abgerundetes Rechteck 268">
            <a:extLst>
              <a:ext uri="{FF2B5EF4-FFF2-40B4-BE49-F238E27FC236}">
                <a16:creationId xmlns:a16="http://schemas.microsoft.com/office/drawing/2014/main" id="{0919E8B0-DF00-0BA6-C2F7-13FAE249BF76}"/>
              </a:ext>
            </a:extLst>
          </p:cNvPr>
          <p:cNvSpPr/>
          <p:nvPr userDrawn="1"/>
        </p:nvSpPr>
        <p:spPr>
          <a:xfrm>
            <a:off x="2245219"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0" name="Abgerundetes Rechteck 269">
            <a:extLst>
              <a:ext uri="{FF2B5EF4-FFF2-40B4-BE49-F238E27FC236}">
                <a16:creationId xmlns:a16="http://schemas.microsoft.com/office/drawing/2014/main" id="{8ED3A060-4397-3C26-E62E-E9527071448A}"/>
              </a:ext>
            </a:extLst>
          </p:cNvPr>
          <p:cNvSpPr/>
          <p:nvPr userDrawn="1"/>
        </p:nvSpPr>
        <p:spPr>
          <a:xfrm>
            <a:off x="2245219"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1" name="Abgerundetes Rechteck 270">
            <a:extLst>
              <a:ext uri="{FF2B5EF4-FFF2-40B4-BE49-F238E27FC236}">
                <a16:creationId xmlns:a16="http://schemas.microsoft.com/office/drawing/2014/main" id="{2A185EEA-72DC-D37E-65FA-0D163F2215A0}"/>
              </a:ext>
            </a:extLst>
          </p:cNvPr>
          <p:cNvSpPr/>
          <p:nvPr userDrawn="1"/>
        </p:nvSpPr>
        <p:spPr>
          <a:xfrm>
            <a:off x="2245219"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2" name="Abgerundetes Rechteck 271">
            <a:extLst>
              <a:ext uri="{FF2B5EF4-FFF2-40B4-BE49-F238E27FC236}">
                <a16:creationId xmlns:a16="http://schemas.microsoft.com/office/drawing/2014/main" id="{21136396-34DD-AB73-9480-1B2A14C7BFCE}"/>
              </a:ext>
            </a:extLst>
          </p:cNvPr>
          <p:cNvSpPr/>
          <p:nvPr userDrawn="1"/>
        </p:nvSpPr>
        <p:spPr>
          <a:xfrm>
            <a:off x="2245219"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3" name="Abgerundetes Rechteck 272">
            <a:extLst>
              <a:ext uri="{FF2B5EF4-FFF2-40B4-BE49-F238E27FC236}">
                <a16:creationId xmlns:a16="http://schemas.microsoft.com/office/drawing/2014/main" id="{2E11EA5F-C901-6645-CF2C-468D84BE832B}"/>
              </a:ext>
            </a:extLst>
          </p:cNvPr>
          <p:cNvSpPr/>
          <p:nvPr userDrawn="1"/>
        </p:nvSpPr>
        <p:spPr>
          <a:xfrm>
            <a:off x="2245219"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4" name="Textplatzhalter 69">
            <a:extLst>
              <a:ext uri="{FF2B5EF4-FFF2-40B4-BE49-F238E27FC236}">
                <a16:creationId xmlns:a16="http://schemas.microsoft.com/office/drawing/2014/main" id="{5A15C743-CFF3-A04A-1062-F0DD77640465}"/>
              </a:ext>
            </a:extLst>
          </p:cNvPr>
          <p:cNvSpPr>
            <a:spLocks noGrp="1"/>
          </p:cNvSpPr>
          <p:nvPr>
            <p:ph type="body" sz="quarter" idx="111" hasCustomPrompt="1"/>
          </p:nvPr>
        </p:nvSpPr>
        <p:spPr>
          <a:xfrm>
            <a:off x="372000"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5" name="Textplatzhalter 69">
            <a:extLst>
              <a:ext uri="{FF2B5EF4-FFF2-40B4-BE49-F238E27FC236}">
                <a16:creationId xmlns:a16="http://schemas.microsoft.com/office/drawing/2014/main" id="{B02D39E1-4449-005F-4D6A-FAB8DF38F03F}"/>
              </a:ext>
            </a:extLst>
          </p:cNvPr>
          <p:cNvSpPr>
            <a:spLocks noGrp="1"/>
          </p:cNvSpPr>
          <p:nvPr>
            <p:ph type="body" sz="quarter" idx="112" hasCustomPrompt="1"/>
          </p:nvPr>
        </p:nvSpPr>
        <p:spPr>
          <a:xfrm>
            <a:off x="1001988"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6" name="Textplatzhalter 69">
            <a:extLst>
              <a:ext uri="{FF2B5EF4-FFF2-40B4-BE49-F238E27FC236}">
                <a16:creationId xmlns:a16="http://schemas.microsoft.com/office/drawing/2014/main" id="{4528342B-FFC4-EBDB-4730-22EAC64B47D2}"/>
              </a:ext>
            </a:extLst>
          </p:cNvPr>
          <p:cNvSpPr>
            <a:spLocks noGrp="1"/>
          </p:cNvSpPr>
          <p:nvPr>
            <p:ph type="body" sz="quarter" idx="113" hasCustomPrompt="1"/>
          </p:nvPr>
        </p:nvSpPr>
        <p:spPr>
          <a:xfrm>
            <a:off x="1647424"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7" name="Textplatzhalter 69">
            <a:extLst>
              <a:ext uri="{FF2B5EF4-FFF2-40B4-BE49-F238E27FC236}">
                <a16:creationId xmlns:a16="http://schemas.microsoft.com/office/drawing/2014/main" id="{A725E82D-23B0-5564-5A8F-40E3A7440931}"/>
              </a:ext>
            </a:extLst>
          </p:cNvPr>
          <p:cNvSpPr>
            <a:spLocks noGrp="1"/>
          </p:cNvSpPr>
          <p:nvPr>
            <p:ph type="body" sz="quarter" idx="114" hasCustomPrompt="1"/>
          </p:nvPr>
        </p:nvSpPr>
        <p:spPr>
          <a:xfrm>
            <a:off x="2286649"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8" name="Textplatzhalter 69">
            <a:extLst>
              <a:ext uri="{FF2B5EF4-FFF2-40B4-BE49-F238E27FC236}">
                <a16:creationId xmlns:a16="http://schemas.microsoft.com/office/drawing/2014/main" id="{AF7C6153-3631-AEB9-CBE1-8318935AD111}"/>
              </a:ext>
            </a:extLst>
          </p:cNvPr>
          <p:cNvSpPr>
            <a:spLocks noGrp="1"/>
          </p:cNvSpPr>
          <p:nvPr>
            <p:ph type="body" sz="quarter" idx="115" hasCustomPrompt="1"/>
          </p:nvPr>
        </p:nvSpPr>
        <p:spPr>
          <a:xfrm>
            <a:off x="2925875"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9" name="Textplatzhalter 69">
            <a:extLst>
              <a:ext uri="{FF2B5EF4-FFF2-40B4-BE49-F238E27FC236}">
                <a16:creationId xmlns:a16="http://schemas.microsoft.com/office/drawing/2014/main" id="{AD450FE0-8199-9A67-2590-5F7295E52FF0}"/>
              </a:ext>
            </a:extLst>
          </p:cNvPr>
          <p:cNvSpPr>
            <a:spLocks noGrp="1"/>
          </p:cNvSpPr>
          <p:nvPr>
            <p:ph type="body" sz="quarter" idx="116" hasCustomPrompt="1"/>
          </p:nvPr>
        </p:nvSpPr>
        <p:spPr>
          <a:xfrm>
            <a:off x="372000"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0" name="Textplatzhalter 69">
            <a:extLst>
              <a:ext uri="{FF2B5EF4-FFF2-40B4-BE49-F238E27FC236}">
                <a16:creationId xmlns:a16="http://schemas.microsoft.com/office/drawing/2014/main" id="{3052114C-2496-CB9C-507B-7CBB03E3D7E7}"/>
              </a:ext>
            </a:extLst>
          </p:cNvPr>
          <p:cNvSpPr>
            <a:spLocks noGrp="1"/>
          </p:cNvSpPr>
          <p:nvPr>
            <p:ph type="body" sz="quarter" idx="117" hasCustomPrompt="1"/>
          </p:nvPr>
        </p:nvSpPr>
        <p:spPr>
          <a:xfrm>
            <a:off x="1001988"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1" name="Textplatzhalter 69">
            <a:extLst>
              <a:ext uri="{FF2B5EF4-FFF2-40B4-BE49-F238E27FC236}">
                <a16:creationId xmlns:a16="http://schemas.microsoft.com/office/drawing/2014/main" id="{9933EC83-6764-AB9D-96AC-D694EB4783C8}"/>
              </a:ext>
            </a:extLst>
          </p:cNvPr>
          <p:cNvSpPr>
            <a:spLocks noGrp="1"/>
          </p:cNvSpPr>
          <p:nvPr>
            <p:ph type="body" sz="quarter" idx="118" hasCustomPrompt="1"/>
          </p:nvPr>
        </p:nvSpPr>
        <p:spPr>
          <a:xfrm>
            <a:off x="1647424"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2" name="Textplatzhalter 69">
            <a:extLst>
              <a:ext uri="{FF2B5EF4-FFF2-40B4-BE49-F238E27FC236}">
                <a16:creationId xmlns:a16="http://schemas.microsoft.com/office/drawing/2014/main" id="{4B98BAF5-AF08-1FCF-9982-845CF73D0FD8}"/>
              </a:ext>
            </a:extLst>
          </p:cNvPr>
          <p:cNvSpPr>
            <a:spLocks noGrp="1"/>
          </p:cNvSpPr>
          <p:nvPr>
            <p:ph type="body" sz="quarter" idx="119" hasCustomPrompt="1"/>
          </p:nvPr>
        </p:nvSpPr>
        <p:spPr>
          <a:xfrm>
            <a:off x="2286649"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3" name="Textplatzhalter 69">
            <a:extLst>
              <a:ext uri="{FF2B5EF4-FFF2-40B4-BE49-F238E27FC236}">
                <a16:creationId xmlns:a16="http://schemas.microsoft.com/office/drawing/2014/main" id="{51CF5AEE-6E31-098C-103D-59B3D6CD5082}"/>
              </a:ext>
            </a:extLst>
          </p:cNvPr>
          <p:cNvSpPr>
            <a:spLocks noGrp="1"/>
          </p:cNvSpPr>
          <p:nvPr>
            <p:ph type="body" sz="quarter" idx="120" hasCustomPrompt="1"/>
          </p:nvPr>
        </p:nvSpPr>
        <p:spPr>
          <a:xfrm>
            <a:off x="2925875"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4" name="Textplatzhalter 69">
            <a:extLst>
              <a:ext uri="{FF2B5EF4-FFF2-40B4-BE49-F238E27FC236}">
                <a16:creationId xmlns:a16="http://schemas.microsoft.com/office/drawing/2014/main" id="{B6B0BA31-BAA9-6350-927E-A415D74CCCD7}"/>
              </a:ext>
            </a:extLst>
          </p:cNvPr>
          <p:cNvSpPr>
            <a:spLocks noGrp="1"/>
          </p:cNvSpPr>
          <p:nvPr>
            <p:ph type="body" sz="quarter" idx="121" hasCustomPrompt="1"/>
          </p:nvPr>
        </p:nvSpPr>
        <p:spPr>
          <a:xfrm>
            <a:off x="372000"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5" name="Textplatzhalter 69">
            <a:extLst>
              <a:ext uri="{FF2B5EF4-FFF2-40B4-BE49-F238E27FC236}">
                <a16:creationId xmlns:a16="http://schemas.microsoft.com/office/drawing/2014/main" id="{14533FA8-1C64-4FD3-DBA5-44F5C8AF734C}"/>
              </a:ext>
            </a:extLst>
          </p:cNvPr>
          <p:cNvSpPr>
            <a:spLocks noGrp="1"/>
          </p:cNvSpPr>
          <p:nvPr>
            <p:ph type="body" sz="quarter" idx="122" hasCustomPrompt="1"/>
          </p:nvPr>
        </p:nvSpPr>
        <p:spPr>
          <a:xfrm>
            <a:off x="1001988"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6" name="Textplatzhalter 69">
            <a:extLst>
              <a:ext uri="{FF2B5EF4-FFF2-40B4-BE49-F238E27FC236}">
                <a16:creationId xmlns:a16="http://schemas.microsoft.com/office/drawing/2014/main" id="{1310CD9E-F5F3-B0FF-9F2F-0D33C9E564B4}"/>
              </a:ext>
            </a:extLst>
          </p:cNvPr>
          <p:cNvSpPr>
            <a:spLocks noGrp="1"/>
          </p:cNvSpPr>
          <p:nvPr>
            <p:ph type="body" sz="quarter" idx="123" hasCustomPrompt="1"/>
          </p:nvPr>
        </p:nvSpPr>
        <p:spPr>
          <a:xfrm>
            <a:off x="1647424"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7" name="Textplatzhalter 69">
            <a:extLst>
              <a:ext uri="{FF2B5EF4-FFF2-40B4-BE49-F238E27FC236}">
                <a16:creationId xmlns:a16="http://schemas.microsoft.com/office/drawing/2014/main" id="{B8A29CAD-CCD7-8301-C4E8-D748F6394330}"/>
              </a:ext>
            </a:extLst>
          </p:cNvPr>
          <p:cNvSpPr>
            <a:spLocks noGrp="1"/>
          </p:cNvSpPr>
          <p:nvPr>
            <p:ph type="body" sz="quarter" idx="124" hasCustomPrompt="1"/>
          </p:nvPr>
        </p:nvSpPr>
        <p:spPr>
          <a:xfrm>
            <a:off x="2286649"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8" name="Textplatzhalter 69">
            <a:extLst>
              <a:ext uri="{FF2B5EF4-FFF2-40B4-BE49-F238E27FC236}">
                <a16:creationId xmlns:a16="http://schemas.microsoft.com/office/drawing/2014/main" id="{5A70F44F-CC35-38E9-BB08-295D9ABE22C4}"/>
              </a:ext>
            </a:extLst>
          </p:cNvPr>
          <p:cNvSpPr>
            <a:spLocks noGrp="1"/>
          </p:cNvSpPr>
          <p:nvPr>
            <p:ph type="body" sz="quarter" idx="125" hasCustomPrompt="1"/>
          </p:nvPr>
        </p:nvSpPr>
        <p:spPr>
          <a:xfrm>
            <a:off x="2925875"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9" name="Textplatzhalter 69">
            <a:extLst>
              <a:ext uri="{FF2B5EF4-FFF2-40B4-BE49-F238E27FC236}">
                <a16:creationId xmlns:a16="http://schemas.microsoft.com/office/drawing/2014/main" id="{4145B82A-B2EE-0F7D-AE6D-02F77825C603}"/>
              </a:ext>
            </a:extLst>
          </p:cNvPr>
          <p:cNvSpPr>
            <a:spLocks noGrp="1"/>
          </p:cNvSpPr>
          <p:nvPr>
            <p:ph type="body" sz="quarter" idx="126" hasCustomPrompt="1"/>
          </p:nvPr>
        </p:nvSpPr>
        <p:spPr>
          <a:xfrm>
            <a:off x="372000"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0" name="Textplatzhalter 69">
            <a:extLst>
              <a:ext uri="{FF2B5EF4-FFF2-40B4-BE49-F238E27FC236}">
                <a16:creationId xmlns:a16="http://schemas.microsoft.com/office/drawing/2014/main" id="{55B147D2-C80A-55C7-5AE6-E5B756E63EF1}"/>
              </a:ext>
            </a:extLst>
          </p:cNvPr>
          <p:cNvSpPr>
            <a:spLocks noGrp="1"/>
          </p:cNvSpPr>
          <p:nvPr>
            <p:ph type="body" sz="quarter" idx="127" hasCustomPrompt="1"/>
          </p:nvPr>
        </p:nvSpPr>
        <p:spPr>
          <a:xfrm>
            <a:off x="1001988"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1" name="Textplatzhalter 69">
            <a:extLst>
              <a:ext uri="{FF2B5EF4-FFF2-40B4-BE49-F238E27FC236}">
                <a16:creationId xmlns:a16="http://schemas.microsoft.com/office/drawing/2014/main" id="{75EEF93A-A994-6CFB-3343-39C1C492F64C}"/>
              </a:ext>
            </a:extLst>
          </p:cNvPr>
          <p:cNvSpPr>
            <a:spLocks noGrp="1"/>
          </p:cNvSpPr>
          <p:nvPr>
            <p:ph type="body" sz="quarter" idx="128" hasCustomPrompt="1"/>
          </p:nvPr>
        </p:nvSpPr>
        <p:spPr>
          <a:xfrm>
            <a:off x="1647424"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2" name="Textplatzhalter 69">
            <a:extLst>
              <a:ext uri="{FF2B5EF4-FFF2-40B4-BE49-F238E27FC236}">
                <a16:creationId xmlns:a16="http://schemas.microsoft.com/office/drawing/2014/main" id="{35864E69-3C3E-994B-8260-EF1D43C491B4}"/>
              </a:ext>
            </a:extLst>
          </p:cNvPr>
          <p:cNvSpPr>
            <a:spLocks noGrp="1"/>
          </p:cNvSpPr>
          <p:nvPr>
            <p:ph type="body" sz="quarter" idx="129" hasCustomPrompt="1"/>
          </p:nvPr>
        </p:nvSpPr>
        <p:spPr>
          <a:xfrm>
            <a:off x="2286649"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3" name="Textplatzhalter 69">
            <a:extLst>
              <a:ext uri="{FF2B5EF4-FFF2-40B4-BE49-F238E27FC236}">
                <a16:creationId xmlns:a16="http://schemas.microsoft.com/office/drawing/2014/main" id="{36586B6E-13E1-F14B-D660-C45F57E257BC}"/>
              </a:ext>
            </a:extLst>
          </p:cNvPr>
          <p:cNvSpPr>
            <a:spLocks noGrp="1"/>
          </p:cNvSpPr>
          <p:nvPr>
            <p:ph type="body" sz="quarter" idx="130" hasCustomPrompt="1"/>
          </p:nvPr>
        </p:nvSpPr>
        <p:spPr>
          <a:xfrm>
            <a:off x="2925875"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4" name="Textplatzhalter 69">
            <a:extLst>
              <a:ext uri="{FF2B5EF4-FFF2-40B4-BE49-F238E27FC236}">
                <a16:creationId xmlns:a16="http://schemas.microsoft.com/office/drawing/2014/main" id="{425F647A-3169-D4D7-7378-AE9E500288C5}"/>
              </a:ext>
            </a:extLst>
          </p:cNvPr>
          <p:cNvSpPr>
            <a:spLocks noGrp="1"/>
          </p:cNvSpPr>
          <p:nvPr>
            <p:ph type="body" sz="quarter" idx="131" hasCustomPrompt="1"/>
          </p:nvPr>
        </p:nvSpPr>
        <p:spPr>
          <a:xfrm>
            <a:off x="372000"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5" name="Textplatzhalter 69">
            <a:extLst>
              <a:ext uri="{FF2B5EF4-FFF2-40B4-BE49-F238E27FC236}">
                <a16:creationId xmlns:a16="http://schemas.microsoft.com/office/drawing/2014/main" id="{BE837A23-31B0-11BF-D2AD-CCE3588A3F37}"/>
              </a:ext>
            </a:extLst>
          </p:cNvPr>
          <p:cNvSpPr>
            <a:spLocks noGrp="1"/>
          </p:cNvSpPr>
          <p:nvPr>
            <p:ph type="body" sz="quarter" idx="132" hasCustomPrompt="1"/>
          </p:nvPr>
        </p:nvSpPr>
        <p:spPr>
          <a:xfrm>
            <a:off x="1001988"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6" name="Textplatzhalter 69">
            <a:extLst>
              <a:ext uri="{FF2B5EF4-FFF2-40B4-BE49-F238E27FC236}">
                <a16:creationId xmlns:a16="http://schemas.microsoft.com/office/drawing/2014/main" id="{AC7B9784-E712-BFD5-D673-46C312FCE2BA}"/>
              </a:ext>
            </a:extLst>
          </p:cNvPr>
          <p:cNvSpPr>
            <a:spLocks noGrp="1"/>
          </p:cNvSpPr>
          <p:nvPr>
            <p:ph type="body" sz="quarter" idx="133" hasCustomPrompt="1"/>
          </p:nvPr>
        </p:nvSpPr>
        <p:spPr>
          <a:xfrm>
            <a:off x="1647424"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7" name="Textplatzhalter 69">
            <a:extLst>
              <a:ext uri="{FF2B5EF4-FFF2-40B4-BE49-F238E27FC236}">
                <a16:creationId xmlns:a16="http://schemas.microsoft.com/office/drawing/2014/main" id="{5841847F-52FD-48E7-FA20-AB4357B10CD7}"/>
              </a:ext>
            </a:extLst>
          </p:cNvPr>
          <p:cNvSpPr>
            <a:spLocks noGrp="1"/>
          </p:cNvSpPr>
          <p:nvPr>
            <p:ph type="body" sz="quarter" idx="134" hasCustomPrompt="1"/>
          </p:nvPr>
        </p:nvSpPr>
        <p:spPr>
          <a:xfrm>
            <a:off x="2286649"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8" name="Textplatzhalter 69">
            <a:extLst>
              <a:ext uri="{FF2B5EF4-FFF2-40B4-BE49-F238E27FC236}">
                <a16:creationId xmlns:a16="http://schemas.microsoft.com/office/drawing/2014/main" id="{E20787B8-7997-6CD4-3675-36C817C6C5E6}"/>
              </a:ext>
            </a:extLst>
          </p:cNvPr>
          <p:cNvSpPr>
            <a:spLocks noGrp="1"/>
          </p:cNvSpPr>
          <p:nvPr>
            <p:ph type="body" sz="quarter" idx="135" hasCustomPrompt="1"/>
          </p:nvPr>
        </p:nvSpPr>
        <p:spPr>
          <a:xfrm>
            <a:off x="2925875"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9" name="Rectangle 8">
            <a:extLst>
              <a:ext uri="{FF2B5EF4-FFF2-40B4-BE49-F238E27FC236}">
                <a16:creationId xmlns:a16="http://schemas.microsoft.com/office/drawing/2014/main" id="{7E68A9B5-873A-4FFD-D895-92429A2F1D27}"/>
              </a:ext>
            </a:extLst>
          </p:cNvPr>
          <p:cNvSpPr>
            <a:spLocks/>
          </p:cNvSpPr>
          <p:nvPr userDrawn="1"/>
        </p:nvSpPr>
        <p:spPr>
          <a:xfrm rot="5400000">
            <a:off x="250825" y="3306648"/>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300" name="Abgerundetes Rechteck 299">
            <a:extLst>
              <a:ext uri="{FF2B5EF4-FFF2-40B4-BE49-F238E27FC236}">
                <a16:creationId xmlns:a16="http://schemas.microsoft.com/office/drawing/2014/main" id="{6F15D3CA-CFA4-73F7-2BC7-69C2F2F074B0}"/>
              </a:ext>
            </a:extLst>
          </p:cNvPr>
          <p:cNvSpPr/>
          <p:nvPr userDrawn="1"/>
        </p:nvSpPr>
        <p:spPr>
          <a:xfrm>
            <a:off x="330571"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1" name="Abgerundetes Rechteck 300">
            <a:extLst>
              <a:ext uri="{FF2B5EF4-FFF2-40B4-BE49-F238E27FC236}">
                <a16:creationId xmlns:a16="http://schemas.microsoft.com/office/drawing/2014/main" id="{1E9193C7-AB13-5222-423B-DBB0C935530C}"/>
              </a:ext>
            </a:extLst>
          </p:cNvPr>
          <p:cNvSpPr/>
          <p:nvPr userDrawn="1"/>
        </p:nvSpPr>
        <p:spPr>
          <a:xfrm>
            <a:off x="330571"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2" name="Abgerundetes Rechteck 301">
            <a:extLst>
              <a:ext uri="{FF2B5EF4-FFF2-40B4-BE49-F238E27FC236}">
                <a16:creationId xmlns:a16="http://schemas.microsoft.com/office/drawing/2014/main" id="{4C360EA9-B35C-B8FB-469B-A2A71560F728}"/>
              </a:ext>
            </a:extLst>
          </p:cNvPr>
          <p:cNvSpPr/>
          <p:nvPr userDrawn="1"/>
        </p:nvSpPr>
        <p:spPr>
          <a:xfrm>
            <a:off x="330571"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3" name="Abgerundetes Rechteck 302">
            <a:extLst>
              <a:ext uri="{FF2B5EF4-FFF2-40B4-BE49-F238E27FC236}">
                <a16:creationId xmlns:a16="http://schemas.microsoft.com/office/drawing/2014/main" id="{F1F5375D-E627-5F54-8219-782EA714545E}"/>
              </a:ext>
            </a:extLst>
          </p:cNvPr>
          <p:cNvSpPr/>
          <p:nvPr userDrawn="1"/>
        </p:nvSpPr>
        <p:spPr>
          <a:xfrm>
            <a:off x="330571"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4" name="Abgerundetes Rechteck 303">
            <a:extLst>
              <a:ext uri="{FF2B5EF4-FFF2-40B4-BE49-F238E27FC236}">
                <a16:creationId xmlns:a16="http://schemas.microsoft.com/office/drawing/2014/main" id="{E6D92D21-DAAD-BD83-8738-1712926B6345}"/>
              </a:ext>
            </a:extLst>
          </p:cNvPr>
          <p:cNvSpPr/>
          <p:nvPr userDrawn="1"/>
        </p:nvSpPr>
        <p:spPr>
          <a:xfrm>
            <a:off x="330571"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5" name="Abgerundetes Rechteck 304">
            <a:extLst>
              <a:ext uri="{FF2B5EF4-FFF2-40B4-BE49-F238E27FC236}">
                <a16:creationId xmlns:a16="http://schemas.microsoft.com/office/drawing/2014/main" id="{E3C58BE6-D8C1-BF44-3016-CAC1D8D9604A}"/>
              </a:ext>
            </a:extLst>
          </p:cNvPr>
          <p:cNvSpPr/>
          <p:nvPr userDrawn="1"/>
        </p:nvSpPr>
        <p:spPr>
          <a:xfrm>
            <a:off x="2884446"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6" name="Abgerundetes Rechteck 305">
            <a:extLst>
              <a:ext uri="{FF2B5EF4-FFF2-40B4-BE49-F238E27FC236}">
                <a16:creationId xmlns:a16="http://schemas.microsoft.com/office/drawing/2014/main" id="{7477B111-8922-9814-C33E-B0A5C4411EA4}"/>
              </a:ext>
            </a:extLst>
          </p:cNvPr>
          <p:cNvSpPr/>
          <p:nvPr userDrawn="1"/>
        </p:nvSpPr>
        <p:spPr>
          <a:xfrm>
            <a:off x="2884446"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7" name="Abgerundetes Rechteck 306">
            <a:extLst>
              <a:ext uri="{FF2B5EF4-FFF2-40B4-BE49-F238E27FC236}">
                <a16:creationId xmlns:a16="http://schemas.microsoft.com/office/drawing/2014/main" id="{17CA3C21-CD8C-14F1-7A5C-235925346251}"/>
              </a:ext>
            </a:extLst>
          </p:cNvPr>
          <p:cNvSpPr/>
          <p:nvPr userDrawn="1"/>
        </p:nvSpPr>
        <p:spPr>
          <a:xfrm>
            <a:off x="2884446"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8" name="Abgerundetes Rechteck 307">
            <a:extLst>
              <a:ext uri="{FF2B5EF4-FFF2-40B4-BE49-F238E27FC236}">
                <a16:creationId xmlns:a16="http://schemas.microsoft.com/office/drawing/2014/main" id="{920BA96B-DF75-520B-F6EF-B171C41F71BB}"/>
              </a:ext>
            </a:extLst>
          </p:cNvPr>
          <p:cNvSpPr/>
          <p:nvPr userDrawn="1"/>
        </p:nvSpPr>
        <p:spPr>
          <a:xfrm>
            <a:off x="2884446"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9" name="Abgerundetes Rechteck 308">
            <a:extLst>
              <a:ext uri="{FF2B5EF4-FFF2-40B4-BE49-F238E27FC236}">
                <a16:creationId xmlns:a16="http://schemas.microsoft.com/office/drawing/2014/main" id="{3C6F3F06-CBAB-C928-2C95-DB4BCF8F80AE}"/>
              </a:ext>
            </a:extLst>
          </p:cNvPr>
          <p:cNvSpPr/>
          <p:nvPr userDrawn="1"/>
        </p:nvSpPr>
        <p:spPr>
          <a:xfrm>
            <a:off x="2884446"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0" name="Abgerundetes Rechteck 309">
            <a:extLst>
              <a:ext uri="{FF2B5EF4-FFF2-40B4-BE49-F238E27FC236}">
                <a16:creationId xmlns:a16="http://schemas.microsoft.com/office/drawing/2014/main" id="{C5723A81-658E-AC0D-B2E4-2AC31BAA49E6}"/>
              </a:ext>
            </a:extLst>
          </p:cNvPr>
          <p:cNvSpPr/>
          <p:nvPr userDrawn="1"/>
        </p:nvSpPr>
        <p:spPr>
          <a:xfrm>
            <a:off x="1605995"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1" name="Abgerundetes Rechteck 310">
            <a:extLst>
              <a:ext uri="{FF2B5EF4-FFF2-40B4-BE49-F238E27FC236}">
                <a16:creationId xmlns:a16="http://schemas.microsoft.com/office/drawing/2014/main" id="{782FF657-5F00-CF83-D497-3284E360C3E2}"/>
              </a:ext>
            </a:extLst>
          </p:cNvPr>
          <p:cNvSpPr/>
          <p:nvPr userDrawn="1"/>
        </p:nvSpPr>
        <p:spPr>
          <a:xfrm>
            <a:off x="1605995"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2" name="Abgerundetes Rechteck 311">
            <a:extLst>
              <a:ext uri="{FF2B5EF4-FFF2-40B4-BE49-F238E27FC236}">
                <a16:creationId xmlns:a16="http://schemas.microsoft.com/office/drawing/2014/main" id="{A6F9860F-95E1-E6A3-E9C2-580D8B649CDD}"/>
              </a:ext>
            </a:extLst>
          </p:cNvPr>
          <p:cNvSpPr/>
          <p:nvPr userDrawn="1"/>
        </p:nvSpPr>
        <p:spPr>
          <a:xfrm>
            <a:off x="1605995"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3" name="Abgerundetes Rechteck 312">
            <a:extLst>
              <a:ext uri="{FF2B5EF4-FFF2-40B4-BE49-F238E27FC236}">
                <a16:creationId xmlns:a16="http://schemas.microsoft.com/office/drawing/2014/main" id="{2B42555F-7DC2-CE4A-EB7E-57BDD4BD7CBE}"/>
              </a:ext>
            </a:extLst>
          </p:cNvPr>
          <p:cNvSpPr/>
          <p:nvPr userDrawn="1"/>
        </p:nvSpPr>
        <p:spPr>
          <a:xfrm>
            <a:off x="1605995"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4" name="Abgerundetes Rechteck 313">
            <a:extLst>
              <a:ext uri="{FF2B5EF4-FFF2-40B4-BE49-F238E27FC236}">
                <a16:creationId xmlns:a16="http://schemas.microsoft.com/office/drawing/2014/main" id="{B3C8EB1E-8AD6-2A30-B7C2-59AD6E50E3BF}"/>
              </a:ext>
            </a:extLst>
          </p:cNvPr>
          <p:cNvSpPr/>
          <p:nvPr userDrawn="1"/>
        </p:nvSpPr>
        <p:spPr>
          <a:xfrm>
            <a:off x="1605995"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5" name="Abgerundetes Rechteck 314">
            <a:extLst>
              <a:ext uri="{FF2B5EF4-FFF2-40B4-BE49-F238E27FC236}">
                <a16:creationId xmlns:a16="http://schemas.microsoft.com/office/drawing/2014/main" id="{24345949-5281-C30E-1B95-349D9768D581}"/>
              </a:ext>
            </a:extLst>
          </p:cNvPr>
          <p:cNvSpPr/>
          <p:nvPr userDrawn="1"/>
        </p:nvSpPr>
        <p:spPr>
          <a:xfrm>
            <a:off x="966770"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6" name="Abgerundetes Rechteck 315">
            <a:extLst>
              <a:ext uri="{FF2B5EF4-FFF2-40B4-BE49-F238E27FC236}">
                <a16:creationId xmlns:a16="http://schemas.microsoft.com/office/drawing/2014/main" id="{94A25F78-D0BF-ECE9-F7DA-33089A473A30}"/>
              </a:ext>
            </a:extLst>
          </p:cNvPr>
          <p:cNvSpPr/>
          <p:nvPr userDrawn="1"/>
        </p:nvSpPr>
        <p:spPr>
          <a:xfrm>
            <a:off x="966770"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7" name="Abgerundetes Rechteck 316">
            <a:extLst>
              <a:ext uri="{FF2B5EF4-FFF2-40B4-BE49-F238E27FC236}">
                <a16:creationId xmlns:a16="http://schemas.microsoft.com/office/drawing/2014/main" id="{201A036E-6083-96D3-4478-67C8525B9710}"/>
              </a:ext>
            </a:extLst>
          </p:cNvPr>
          <p:cNvSpPr/>
          <p:nvPr userDrawn="1"/>
        </p:nvSpPr>
        <p:spPr>
          <a:xfrm>
            <a:off x="966770"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8" name="Abgerundetes Rechteck 317">
            <a:extLst>
              <a:ext uri="{FF2B5EF4-FFF2-40B4-BE49-F238E27FC236}">
                <a16:creationId xmlns:a16="http://schemas.microsoft.com/office/drawing/2014/main" id="{B19D7CDC-5334-C1E4-02BC-26A725B1A1F2}"/>
              </a:ext>
            </a:extLst>
          </p:cNvPr>
          <p:cNvSpPr/>
          <p:nvPr userDrawn="1"/>
        </p:nvSpPr>
        <p:spPr>
          <a:xfrm>
            <a:off x="966770"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9" name="Abgerundetes Rechteck 318">
            <a:extLst>
              <a:ext uri="{FF2B5EF4-FFF2-40B4-BE49-F238E27FC236}">
                <a16:creationId xmlns:a16="http://schemas.microsoft.com/office/drawing/2014/main" id="{669159D9-785E-F8D1-6C1B-BC1CF8D95B1B}"/>
              </a:ext>
            </a:extLst>
          </p:cNvPr>
          <p:cNvSpPr/>
          <p:nvPr userDrawn="1"/>
        </p:nvSpPr>
        <p:spPr>
          <a:xfrm>
            <a:off x="966770"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0" name="Abgerundetes Rechteck 319">
            <a:extLst>
              <a:ext uri="{FF2B5EF4-FFF2-40B4-BE49-F238E27FC236}">
                <a16:creationId xmlns:a16="http://schemas.microsoft.com/office/drawing/2014/main" id="{60C7ECDD-63FF-7D8D-8CDF-A218A2DC1C7B}"/>
              </a:ext>
            </a:extLst>
          </p:cNvPr>
          <p:cNvSpPr/>
          <p:nvPr userDrawn="1"/>
        </p:nvSpPr>
        <p:spPr>
          <a:xfrm>
            <a:off x="2245220"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1" name="Abgerundetes Rechteck 320">
            <a:extLst>
              <a:ext uri="{FF2B5EF4-FFF2-40B4-BE49-F238E27FC236}">
                <a16:creationId xmlns:a16="http://schemas.microsoft.com/office/drawing/2014/main" id="{7AC06003-83D4-67FA-B4C5-893711B289E7}"/>
              </a:ext>
            </a:extLst>
          </p:cNvPr>
          <p:cNvSpPr/>
          <p:nvPr userDrawn="1"/>
        </p:nvSpPr>
        <p:spPr>
          <a:xfrm>
            <a:off x="2245220"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2" name="Abgerundetes Rechteck 321">
            <a:extLst>
              <a:ext uri="{FF2B5EF4-FFF2-40B4-BE49-F238E27FC236}">
                <a16:creationId xmlns:a16="http://schemas.microsoft.com/office/drawing/2014/main" id="{3660468B-81D3-C250-527A-38ADFC7D8926}"/>
              </a:ext>
            </a:extLst>
          </p:cNvPr>
          <p:cNvSpPr/>
          <p:nvPr userDrawn="1"/>
        </p:nvSpPr>
        <p:spPr>
          <a:xfrm>
            <a:off x="2245220"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3" name="Abgerundetes Rechteck 322">
            <a:extLst>
              <a:ext uri="{FF2B5EF4-FFF2-40B4-BE49-F238E27FC236}">
                <a16:creationId xmlns:a16="http://schemas.microsoft.com/office/drawing/2014/main" id="{DE233F92-DA39-127F-F3BD-16315CDE6A13}"/>
              </a:ext>
            </a:extLst>
          </p:cNvPr>
          <p:cNvSpPr/>
          <p:nvPr userDrawn="1"/>
        </p:nvSpPr>
        <p:spPr>
          <a:xfrm>
            <a:off x="2245220"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4" name="Abgerundetes Rechteck 323">
            <a:extLst>
              <a:ext uri="{FF2B5EF4-FFF2-40B4-BE49-F238E27FC236}">
                <a16:creationId xmlns:a16="http://schemas.microsoft.com/office/drawing/2014/main" id="{0A410683-78EA-64D9-CEFA-CAF0BDD11095}"/>
              </a:ext>
            </a:extLst>
          </p:cNvPr>
          <p:cNvSpPr/>
          <p:nvPr userDrawn="1"/>
        </p:nvSpPr>
        <p:spPr>
          <a:xfrm>
            <a:off x="2245220"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5" name="Textplatzhalter 69">
            <a:extLst>
              <a:ext uri="{FF2B5EF4-FFF2-40B4-BE49-F238E27FC236}">
                <a16:creationId xmlns:a16="http://schemas.microsoft.com/office/drawing/2014/main" id="{615A8301-AC0D-D533-02EE-45BF487E32E8}"/>
              </a:ext>
            </a:extLst>
          </p:cNvPr>
          <p:cNvSpPr>
            <a:spLocks noGrp="1"/>
          </p:cNvSpPr>
          <p:nvPr>
            <p:ph type="body" sz="quarter" idx="136" hasCustomPrompt="1"/>
          </p:nvPr>
        </p:nvSpPr>
        <p:spPr>
          <a:xfrm>
            <a:off x="372001"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6" name="Textplatzhalter 69">
            <a:extLst>
              <a:ext uri="{FF2B5EF4-FFF2-40B4-BE49-F238E27FC236}">
                <a16:creationId xmlns:a16="http://schemas.microsoft.com/office/drawing/2014/main" id="{AE4C4ABC-C24E-67BC-2085-AFB57B107DBA}"/>
              </a:ext>
            </a:extLst>
          </p:cNvPr>
          <p:cNvSpPr>
            <a:spLocks noGrp="1"/>
          </p:cNvSpPr>
          <p:nvPr>
            <p:ph type="body" sz="quarter" idx="137" hasCustomPrompt="1"/>
          </p:nvPr>
        </p:nvSpPr>
        <p:spPr>
          <a:xfrm>
            <a:off x="1001989"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7" name="Textplatzhalter 69">
            <a:extLst>
              <a:ext uri="{FF2B5EF4-FFF2-40B4-BE49-F238E27FC236}">
                <a16:creationId xmlns:a16="http://schemas.microsoft.com/office/drawing/2014/main" id="{08278D4C-0F31-3998-34D7-3DC438F112F3}"/>
              </a:ext>
            </a:extLst>
          </p:cNvPr>
          <p:cNvSpPr>
            <a:spLocks noGrp="1"/>
          </p:cNvSpPr>
          <p:nvPr>
            <p:ph type="body" sz="quarter" idx="138" hasCustomPrompt="1"/>
          </p:nvPr>
        </p:nvSpPr>
        <p:spPr>
          <a:xfrm>
            <a:off x="1647425"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8" name="Textplatzhalter 69">
            <a:extLst>
              <a:ext uri="{FF2B5EF4-FFF2-40B4-BE49-F238E27FC236}">
                <a16:creationId xmlns:a16="http://schemas.microsoft.com/office/drawing/2014/main" id="{42EFC4E9-A45B-0135-9571-C1F2DD6EC4BD}"/>
              </a:ext>
            </a:extLst>
          </p:cNvPr>
          <p:cNvSpPr>
            <a:spLocks noGrp="1"/>
          </p:cNvSpPr>
          <p:nvPr>
            <p:ph type="body" sz="quarter" idx="139" hasCustomPrompt="1"/>
          </p:nvPr>
        </p:nvSpPr>
        <p:spPr>
          <a:xfrm>
            <a:off x="2286650"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9" name="Textplatzhalter 69">
            <a:extLst>
              <a:ext uri="{FF2B5EF4-FFF2-40B4-BE49-F238E27FC236}">
                <a16:creationId xmlns:a16="http://schemas.microsoft.com/office/drawing/2014/main" id="{A4FA9C81-5875-E3A5-29D5-FF6D6EF70CC2}"/>
              </a:ext>
            </a:extLst>
          </p:cNvPr>
          <p:cNvSpPr>
            <a:spLocks noGrp="1"/>
          </p:cNvSpPr>
          <p:nvPr>
            <p:ph type="body" sz="quarter" idx="140" hasCustomPrompt="1"/>
          </p:nvPr>
        </p:nvSpPr>
        <p:spPr>
          <a:xfrm>
            <a:off x="2925876"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0" name="Textplatzhalter 69">
            <a:extLst>
              <a:ext uri="{FF2B5EF4-FFF2-40B4-BE49-F238E27FC236}">
                <a16:creationId xmlns:a16="http://schemas.microsoft.com/office/drawing/2014/main" id="{76AF278B-25A7-9035-B8C6-1E05AF33871F}"/>
              </a:ext>
            </a:extLst>
          </p:cNvPr>
          <p:cNvSpPr>
            <a:spLocks noGrp="1"/>
          </p:cNvSpPr>
          <p:nvPr>
            <p:ph type="body" sz="quarter" idx="141" hasCustomPrompt="1"/>
          </p:nvPr>
        </p:nvSpPr>
        <p:spPr>
          <a:xfrm>
            <a:off x="372001"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1" name="Textplatzhalter 69">
            <a:extLst>
              <a:ext uri="{FF2B5EF4-FFF2-40B4-BE49-F238E27FC236}">
                <a16:creationId xmlns:a16="http://schemas.microsoft.com/office/drawing/2014/main" id="{A48E2512-61E7-48CE-08C0-78EBF76F4442}"/>
              </a:ext>
            </a:extLst>
          </p:cNvPr>
          <p:cNvSpPr>
            <a:spLocks noGrp="1"/>
          </p:cNvSpPr>
          <p:nvPr>
            <p:ph type="body" sz="quarter" idx="142" hasCustomPrompt="1"/>
          </p:nvPr>
        </p:nvSpPr>
        <p:spPr>
          <a:xfrm>
            <a:off x="1001989"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2" name="Textplatzhalter 69">
            <a:extLst>
              <a:ext uri="{FF2B5EF4-FFF2-40B4-BE49-F238E27FC236}">
                <a16:creationId xmlns:a16="http://schemas.microsoft.com/office/drawing/2014/main" id="{BC0E6EA1-7325-A84B-EC64-0983DB33EC41}"/>
              </a:ext>
            </a:extLst>
          </p:cNvPr>
          <p:cNvSpPr>
            <a:spLocks noGrp="1"/>
          </p:cNvSpPr>
          <p:nvPr>
            <p:ph type="body" sz="quarter" idx="143" hasCustomPrompt="1"/>
          </p:nvPr>
        </p:nvSpPr>
        <p:spPr>
          <a:xfrm>
            <a:off x="1647425"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3" name="Textplatzhalter 69">
            <a:extLst>
              <a:ext uri="{FF2B5EF4-FFF2-40B4-BE49-F238E27FC236}">
                <a16:creationId xmlns:a16="http://schemas.microsoft.com/office/drawing/2014/main" id="{05480331-ACEC-272C-7899-9D3B441811C1}"/>
              </a:ext>
            </a:extLst>
          </p:cNvPr>
          <p:cNvSpPr>
            <a:spLocks noGrp="1"/>
          </p:cNvSpPr>
          <p:nvPr>
            <p:ph type="body" sz="quarter" idx="144" hasCustomPrompt="1"/>
          </p:nvPr>
        </p:nvSpPr>
        <p:spPr>
          <a:xfrm>
            <a:off x="2286650"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4" name="Textplatzhalter 69">
            <a:extLst>
              <a:ext uri="{FF2B5EF4-FFF2-40B4-BE49-F238E27FC236}">
                <a16:creationId xmlns:a16="http://schemas.microsoft.com/office/drawing/2014/main" id="{124DBC79-13A4-964B-6897-C8659E29D456}"/>
              </a:ext>
            </a:extLst>
          </p:cNvPr>
          <p:cNvSpPr>
            <a:spLocks noGrp="1"/>
          </p:cNvSpPr>
          <p:nvPr>
            <p:ph type="body" sz="quarter" idx="145" hasCustomPrompt="1"/>
          </p:nvPr>
        </p:nvSpPr>
        <p:spPr>
          <a:xfrm>
            <a:off x="2925876"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5" name="Textplatzhalter 69">
            <a:extLst>
              <a:ext uri="{FF2B5EF4-FFF2-40B4-BE49-F238E27FC236}">
                <a16:creationId xmlns:a16="http://schemas.microsoft.com/office/drawing/2014/main" id="{FF85B7F1-3D3E-D6A9-600F-BDF2238191CE}"/>
              </a:ext>
            </a:extLst>
          </p:cNvPr>
          <p:cNvSpPr>
            <a:spLocks noGrp="1"/>
          </p:cNvSpPr>
          <p:nvPr>
            <p:ph type="body" sz="quarter" idx="146" hasCustomPrompt="1"/>
          </p:nvPr>
        </p:nvSpPr>
        <p:spPr>
          <a:xfrm>
            <a:off x="372001"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6" name="Textplatzhalter 69">
            <a:extLst>
              <a:ext uri="{FF2B5EF4-FFF2-40B4-BE49-F238E27FC236}">
                <a16:creationId xmlns:a16="http://schemas.microsoft.com/office/drawing/2014/main" id="{708D42E4-CFD0-02AD-2B8A-5F7E4173009A}"/>
              </a:ext>
            </a:extLst>
          </p:cNvPr>
          <p:cNvSpPr>
            <a:spLocks noGrp="1"/>
          </p:cNvSpPr>
          <p:nvPr>
            <p:ph type="body" sz="quarter" idx="147" hasCustomPrompt="1"/>
          </p:nvPr>
        </p:nvSpPr>
        <p:spPr>
          <a:xfrm>
            <a:off x="1001989"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7" name="Textplatzhalter 69">
            <a:extLst>
              <a:ext uri="{FF2B5EF4-FFF2-40B4-BE49-F238E27FC236}">
                <a16:creationId xmlns:a16="http://schemas.microsoft.com/office/drawing/2014/main" id="{F1621E96-5D01-D289-9C96-95FEA9C96989}"/>
              </a:ext>
            </a:extLst>
          </p:cNvPr>
          <p:cNvSpPr>
            <a:spLocks noGrp="1"/>
          </p:cNvSpPr>
          <p:nvPr>
            <p:ph type="body" sz="quarter" idx="148" hasCustomPrompt="1"/>
          </p:nvPr>
        </p:nvSpPr>
        <p:spPr>
          <a:xfrm>
            <a:off x="1647425"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8" name="Textplatzhalter 69">
            <a:extLst>
              <a:ext uri="{FF2B5EF4-FFF2-40B4-BE49-F238E27FC236}">
                <a16:creationId xmlns:a16="http://schemas.microsoft.com/office/drawing/2014/main" id="{97040F55-940F-A6AB-5AF4-EEA25D7112AA}"/>
              </a:ext>
            </a:extLst>
          </p:cNvPr>
          <p:cNvSpPr>
            <a:spLocks noGrp="1"/>
          </p:cNvSpPr>
          <p:nvPr>
            <p:ph type="body" sz="quarter" idx="149" hasCustomPrompt="1"/>
          </p:nvPr>
        </p:nvSpPr>
        <p:spPr>
          <a:xfrm>
            <a:off x="2286650"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9" name="Textplatzhalter 69">
            <a:extLst>
              <a:ext uri="{FF2B5EF4-FFF2-40B4-BE49-F238E27FC236}">
                <a16:creationId xmlns:a16="http://schemas.microsoft.com/office/drawing/2014/main" id="{9EC7040C-3F89-6CBF-FD75-76B51E227DEB}"/>
              </a:ext>
            </a:extLst>
          </p:cNvPr>
          <p:cNvSpPr>
            <a:spLocks noGrp="1"/>
          </p:cNvSpPr>
          <p:nvPr>
            <p:ph type="body" sz="quarter" idx="150" hasCustomPrompt="1"/>
          </p:nvPr>
        </p:nvSpPr>
        <p:spPr>
          <a:xfrm>
            <a:off x="2925876"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0" name="Textplatzhalter 69">
            <a:extLst>
              <a:ext uri="{FF2B5EF4-FFF2-40B4-BE49-F238E27FC236}">
                <a16:creationId xmlns:a16="http://schemas.microsoft.com/office/drawing/2014/main" id="{EC85D546-B424-88B9-9CAD-93CBC6D414FB}"/>
              </a:ext>
            </a:extLst>
          </p:cNvPr>
          <p:cNvSpPr>
            <a:spLocks noGrp="1"/>
          </p:cNvSpPr>
          <p:nvPr>
            <p:ph type="body" sz="quarter" idx="151" hasCustomPrompt="1"/>
          </p:nvPr>
        </p:nvSpPr>
        <p:spPr>
          <a:xfrm>
            <a:off x="372001"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1" name="Textplatzhalter 69">
            <a:extLst>
              <a:ext uri="{FF2B5EF4-FFF2-40B4-BE49-F238E27FC236}">
                <a16:creationId xmlns:a16="http://schemas.microsoft.com/office/drawing/2014/main" id="{5F28EC8F-F5E2-05B2-4880-7AECA29007F0}"/>
              </a:ext>
            </a:extLst>
          </p:cNvPr>
          <p:cNvSpPr>
            <a:spLocks noGrp="1"/>
          </p:cNvSpPr>
          <p:nvPr>
            <p:ph type="body" sz="quarter" idx="152" hasCustomPrompt="1"/>
          </p:nvPr>
        </p:nvSpPr>
        <p:spPr>
          <a:xfrm>
            <a:off x="1001989"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2" name="Textplatzhalter 69">
            <a:extLst>
              <a:ext uri="{FF2B5EF4-FFF2-40B4-BE49-F238E27FC236}">
                <a16:creationId xmlns:a16="http://schemas.microsoft.com/office/drawing/2014/main" id="{EB84C1F1-43ED-5E4D-53A2-03335552786A}"/>
              </a:ext>
            </a:extLst>
          </p:cNvPr>
          <p:cNvSpPr>
            <a:spLocks noGrp="1"/>
          </p:cNvSpPr>
          <p:nvPr>
            <p:ph type="body" sz="quarter" idx="153" hasCustomPrompt="1"/>
          </p:nvPr>
        </p:nvSpPr>
        <p:spPr>
          <a:xfrm>
            <a:off x="1647425"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3" name="Textplatzhalter 69">
            <a:extLst>
              <a:ext uri="{FF2B5EF4-FFF2-40B4-BE49-F238E27FC236}">
                <a16:creationId xmlns:a16="http://schemas.microsoft.com/office/drawing/2014/main" id="{77E85B76-61B9-27D6-E3D1-63EF57B1972D}"/>
              </a:ext>
            </a:extLst>
          </p:cNvPr>
          <p:cNvSpPr>
            <a:spLocks noGrp="1"/>
          </p:cNvSpPr>
          <p:nvPr>
            <p:ph type="body" sz="quarter" idx="154" hasCustomPrompt="1"/>
          </p:nvPr>
        </p:nvSpPr>
        <p:spPr>
          <a:xfrm>
            <a:off x="2286650"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4" name="Textplatzhalter 69">
            <a:extLst>
              <a:ext uri="{FF2B5EF4-FFF2-40B4-BE49-F238E27FC236}">
                <a16:creationId xmlns:a16="http://schemas.microsoft.com/office/drawing/2014/main" id="{C7A71215-6249-7614-887D-4FD52C6A902F}"/>
              </a:ext>
            </a:extLst>
          </p:cNvPr>
          <p:cNvSpPr>
            <a:spLocks noGrp="1"/>
          </p:cNvSpPr>
          <p:nvPr>
            <p:ph type="body" sz="quarter" idx="155" hasCustomPrompt="1"/>
          </p:nvPr>
        </p:nvSpPr>
        <p:spPr>
          <a:xfrm>
            <a:off x="2925876"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5" name="Textplatzhalter 69">
            <a:extLst>
              <a:ext uri="{FF2B5EF4-FFF2-40B4-BE49-F238E27FC236}">
                <a16:creationId xmlns:a16="http://schemas.microsoft.com/office/drawing/2014/main" id="{922E3B02-129E-FB26-D276-55920CE31BAB}"/>
              </a:ext>
            </a:extLst>
          </p:cNvPr>
          <p:cNvSpPr>
            <a:spLocks noGrp="1"/>
          </p:cNvSpPr>
          <p:nvPr>
            <p:ph type="body" sz="quarter" idx="156" hasCustomPrompt="1"/>
          </p:nvPr>
        </p:nvSpPr>
        <p:spPr>
          <a:xfrm>
            <a:off x="372001"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6" name="Textplatzhalter 69">
            <a:extLst>
              <a:ext uri="{FF2B5EF4-FFF2-40B4-BE49-F238E27FC236}">
                <a16:creationId xmlns:a16="http://schemas.microsoft.com/office/drawing/2014/main" id="{0D89EBB8-895A-88C8-CAE0-58D002A081F7}"/>
              </a:ext>
            </a:extLst>
          </p:cNvPr>
          <p:cNvSpPr>
            <a:spLocks noGrp="1"/>
          </p:cNvSpPr>
          <p:nvPr>
            <p:ph type="body" sz="quarter" idx="157" hasCustomPrompt="1"/>
          </p:nvPr>
        </p:nvSpPr>
        <p:spPr>
          <a:xfrm>
            <a:off x="1001989"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7" name="Textplatzhalter 69">
            <a:extLst>
              <a:ext uri="{FF2B5EF4-FFF2-40B4-BE49-F238E27FC236}">
                <a16:creationId xmlns:a16="http://schemas.microsoft.com/office/drawing/2014/main" id="{A7D86EC6-E889-B056-2C61-8F6655FA5FAE}"/>
              </a:ext>
            </a:extLst>
          </p:cNvPr>
          <p:cNvSpPr>
            <a:spLocks noGrp="1"/>
          </p:cNvSpPr>
          <p:nvPr>
            <p:ph type="body" sz="quarter" idx="158" hasCustomPrompt="1"/>
          </p:nvPr>
        </p:nvSpPr>
        <p:spPr>
          <a:xfrm>
            <a:off x="1647425"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8" name="Textplatzhalter 69">
            <a:extLst>
              <a:ext uri="{FF2B5EF4-FFF2-40B4-BE49-F238E27FC236}">
                <a16:creationId xmlns:a16="http://schemas.microsoft.com/office/drawing/2014/main" id="{91D43528-3F28-D8AB-02D4-BC47979369C4}"/>
              </a:ext>
            </a:extLst>
          </p:cNvPr>
          <p:cNvSpPr>
            <a:spLocks noGrp="1"/>
          </p:cNvSpPr>
          <p:nvPr>
            <p:ph type="body" sz="quarter" idx="159" hasCustomPrompt="1"/>
          </p:nvPr>
        </p:nvSpPr>
        <p:spPr>
          <a:xfrm>
            <a:off x="2286650"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9" name="Textplatzhalter 69">
            <a:extLst>
              <a:ext uri="{FF2B5EF4-FFF2-40B4-BE49-F238E27FC236}">
                <a16:creationId xmlns:a16="http://schemas.microsoft.com/office/drawing/2014/main" id="{E46A5D73-7312-A105-130A-B4DE598D98A1}"/>
              </a:ext>
            </a:extLst>
          </p:cNvPr>
          <p:cNvSpPr>
            <a:spLocks noGrp="1"/>
          </p:cNvSpPr>
          <p:nvPr>
            <p:ph type="body" sz="quarter" idx="160" hasCustomPrompt="1"/>
          </p:nvPr>
        </p:nvSpPr>
        <p:spPr>
          <a:xfrm>
            <a:off x="2925876"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Tree>
    <p:extLst>
      <p:ext uri="{BB962C8B-B14F-4D97-AF65-F5344CB8AC3E}">
        <p14:creationId xmlns:p14="http://schemas.microsoft.com/office/powerpoint/2010/main" val="5966829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B1FA740B-5DC0-0A48-9AC3-9709BACF9334}"/>
              </a:ext>
            </a:extLst>
          </p:cNvPr>
          <p:cNvSpPr txBox="1"/>
          <p:nvPr userDrawn="1"/>
        </p:nvSpPr>
        <p:spPr>
          <a:xfrm>
            <a:off x="2187388" y="-340659"/>
            <a:ext cx="184731" cy="369332"/>
          </a:xfrm>
          <a:prstGeom prst="rect">
            <a:avLst/>
          </a:prstGeom>
          <a:noFill/>
        </p:spPr>
        <p:txBody>
          <a:bodyPr wrap="none" rtlCol="0">
            <a:spAutoFit/>
          </a:bodyPr>
          <a:lstStyle/>
          <a:p>
            <a:endParaRPr lang="de-DE" b="0" i="0" dirty="0">
              <a:latin typeface="Calibri Regular"/>
            </a:endParaRPr>
          </a:p>
        </p:txBody>
      </p:sp>
      <p:sp>
        <p:nvSpPr>
          <p:cNvPr id="13" name="Rechteck 7">
            <a:extLst>
              <a:ext uri="{FF2B5EF4-FFF2-40B4-BE49-F238E27FC236}">
                <a16:creationId xmlns:a16="http://schemas.microsoft.com/office/drawing/2014/main" id="{F97F95EC-A7FC-7040-9774-724E347E099D}"/>
              </a:ext>
            </a:extLst>
          </p:cNvPr>
          <p:cNvSpPr/>
          <p:nvPr userDrawn="1"/>
        </p:nvSpPr>
        <p:spPr>
          <a:xfrm>
            <a:off x="0" y="-2170"/>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14" name="Rechteck 7">
            <a:extLst>
              <a:ext uri="{FF2B5EF4-FFF2-40B4-BE49-F238E27FC236}">
                <a16:creationId xmlns:a16="http://schemas.microsoft.com/office/drawing/2014/main" id="{1FF8F335-A75A-A644-820B-37B8BC228CCA}"/>
              </a:ext>
            </a:extLst>
          </p:cNvPr>
          <p:cNvSpPr/>
          <p:nvPr userDrawn="1"/>
        </p:nvSpPr>
        <p:spPr>
          <a:xfrm>
            <a:off x="0" y="9825867"/>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6" name="Textfeld 6">
            <a:extLst>
              <a:ext uri="{FF2B5EF4-FFF2-40B4-BE49-F238E27FC236}">
                <a16:creationId xmlns:a16="http://schemas.microsoft.com/office/drawing/2014/main" id="{66A1296F-7E7F-BC9C-045E-39662B048BC7}"/>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pic>
        <p:nvPicPr>
          <p:cNvPr id="7" name="Bild 8">
            <a:extLst>
              <a:ext uri="{FF2B5EF4-FFF2-40B4-BE49-F238E27FC236}">
                <a16:creationId xmlns:a16="http://schemas.microsoft.com/office/drawing/2014/main" id="{7BBEEB39-38DC-5F64-F044-7B00E8CDF4D3}"/>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2" r:id="rId3"/>
    <p:sldLayoutId id="2147483673" r:id="rId4"/>
  </p:sldLayoutIdLst>
  <p:txStyles>
    <p:titleStyle>
      <a:lvl1pPr algn="l" defTabSz="685800" rtl="0" eaLnBrk="1" latinLnBrk="0" hangingPunct="1">
        <a:lnSpc>
          <a:spcPct val="90000"/>
        </a:lnSpc>
        <a:spcBef>
          <a:spcPct val="0"/>
        </a:spcBef>
        <a:buNone/>
        <a:defRPr sz="4000" b="1" i="0" kern="1200">
          <a:solidFill>
            <a:schemeClr val="tx1"/>
          </a:solidFill>
          <a:latin typeface="Calibri Regular"/>
          <a:ea typeface="Calibri Regular"/>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Calibri Regular"/>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Calibri Regular"/>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Calibri Regular"/>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6" userDrawn="1">
          <p15:clr>
            <a:srgbClr val="F26B43"/>
          </p15:clr>
        </p15:guide>
        <p15:guide id="3" orient="horz" pos="5887" userDrawn="1">
          <p15:clr>
            <a:srgbClr val="F26B43"/>
          </p15:clr>
        </p15:guide>
        <p15:guide id="4" orient="horz" pos="353" userDrawn="1">
          <p15:clr>
            <a:srgbClr val="F26B43"/>
          </p15:clr>
        </p15:guide>
        <p15:guide id="6" pos="3974" userDrawn="1">
          <p15:clr>
            <a:srgbClr val="F26B43"/>
          </p15:clr>
        </p15:guide>
        <p15:guide id="7" orient="horz" pos="48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F3403C86-B127-D355-87CC-C1AB9BA4B157}"/>
              </a:ext>
            </a:extLst>
          </p:cNvPr>
          <p:cNvSpPr txBox="1"/>
          <p:nvPr userDrawn="1"/>
        </p:nvSpPr>
        <p:spPr>
          <a:xfrm rot="5400000">
            <a:off x="-272190" y="4829601"/>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Tree>
    <p:extLst>
      <p:ext uri="{BB962C8B-B14F-4D97-AF65-F5344CB8AC3E}">
        <p14:creationId xmlns:p14="http://schemas.microsoft.com/office/powerpoint/2010/main" val="3007983244"/>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5.png"/><Relationship Id="rId9" Type="http://schemas.microsoft.com/office/2007/relationships/hdphoto" Target="../media/hdphoto2.wdp"/><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69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72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163183E-54BB-1F6D-FFA8-1B50F8C8D7F6}"/>
              </a:ext>
            </a:extLst>
          </p:cNvPr>
          <p:cNvSpPr>
            <a:spLocks noGrp="1"/>
          </p:cNvSpPr>
          <p:nvPr>
            <p:ph type="title"/>
          </p:nvPr>
        </p:nvSpPr>
        <p:spPr/>
        <p:txBody>
          <a:bodyPr/>
          <a:lstStyle/>
          <a:p>
            <a:r>
              <a:rPr lang="de-DE" dirty="0" err="1"/>
              <a:t>FUßBALLFITNESS</a:t>
            </a:r>
            <a:endParaRPr lang="de-DE" dirty="0"/>
          </a:p>
        </p:txBody>
      </p:sp>
      <p:graphicFrame>
        <p:nvGraphicFramePr>
          <p:cNvPr id="2" name="Tabelle 60">
            <a:extLst>
              <a:ext uri="{FF2B5EF4-FFF2-40B4-BE49-F238E27FC236}">
                <a16:creationId xmlns:a16="http://schemas.microsoft.com/office/drawing/2014/main" id="{6883CE96-181A-E893-3353-3920A1326DE4}"/>
              </a:ext>
            </a:extLst>
          </p:cNvPr>
          <p:cNvGraphicFramePr>
            <a:graphicFrameLocks noGrp="1"/>
          </p:cNvGraphicFramePr>
          <p:nvPr>
            <p:extLst>
              <p:ext uri="{D42A27DB-BD31-4B8C-83A1-F6EECF244321}">
                <p14:modId xmlns:p14="http://schemas.microsoft.com/office/powerpoint/2010/main" val="2445873130"/>
              </p:ext>
            </p:extLst>
          </p:nvPr>
        </p:nvGraphicFramePr>
        <p:xfrm>
          <a:off x="201439" y="1380569"/>
          <a:ext cx="6391385" cy="8228238"/>
        </p:xfrm>
        <a:graphic>
          <a:graphicData uri="http://schemas.openxmlformats.org/drawingml/2006/table">
            <a:tbl>
              <a:tblPr firstRow="1" bandRow="1">
                <a:tableStyleId>{0505E3EF-67EA-436B-97B2-0124C06EBD24}</a:tableStyleId>
              </a:tblPr>
              <a:tblGrid>
                <a:gridCol w="1188449">
                  <a:extLst>
                    <a:ext uri="{9D8B030D-6E8A-4147-A177-3AD203B41FA5}">
                      <a16:colId xmlns:a16="http://schemas.microsoft.com/office/drawing/2014/main" val="3559847029"/>
                    </a:ext>
                  </a:extLst>
                </a:gridCol>
                <a:gridCol w="667512">
                  <a:extLst>
                    <a:ext uri="{9D8B030D-6E8A-4147-A177-3AD203B41FA5}">
                      <a16:colId xmlns:a16="http://schemas.microsoft.com/office/drawing/2014/main" val="2485739169"/>
                    </a:ext>
                  </a:extLst>
                </a:gridCol>
                <a:gridCol w="1225917">
                  <a:extLst>
                    <a:ext uri="{9D8B030D-6E8A-4147-A177-3AD203B41FA5}">
                      <a16:colId xmlns:a16="http://schemas.microsoft.com/office/drawing/2014/main" val="2267582737"/>
                    </a:ext>
                  </a:extLst>
                </a:gridCol>
                <a:gridCol w="3309507">
                  <a:extLst>
                    <a:ext uri="{9D8B030D-6E8A-4147-A177-3AD203B41FA5}">
                      <a16:colId xmlns:a16="http://schemas.microsoft.com/office/drawing/2014/main" val="3340637420"/>
                    </a:ext>
                  </a:extLst>
                </a:gridCol>
              </a:tblGrid>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1x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eine Runde dribbeln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0523076"/>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2x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a:t>Ball hochhalten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2328308"/>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3x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köpfen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68190429"/>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4x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a:t>auf das Tor schießen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6148108"/>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5x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links rechts gegen die Wand passen und stoppen </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67363430"/>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6x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a:t>direkt gegen die Wand passen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0947755"/>
                  </a:ext>
                </a:extLst>
              </a:tr>
            </a:tbl>
          </a:graphicData>
        </a:graphic>
      </p:graphicFrame>
      <p:grpSp>
        <p:nvGrpSpPr>
          <p:cNvPr id="3" name="Gruppieren 2">
            <a:extLst>
              <a:ext uri="{FF2B5EF4-FFF2-40B4-BE49-F238E27FC236}">
                <a16:creationId xmlns:a16="http://schemas.microsoft.com/office/drawing/2014/main" id="{33B12F9C-36CA-BCCF-CF89-E6F93A41AA67}"/>
              </a:ext>
            </a:extLst>
          </p:cNvPr>
          <p:cNvGrpSpPr/>
          <p:nvPr/>
        </p:nvGrpSpPr>
        <p:grpSpPr>
          <a:xfrm>
            <a:off x="298779" y="1636066"/>
            <a:ext cx="853822" cy="853822"/>
            <a:chOff x="668627" y="5546026"/>
            <a:chExt cx="512898" cy="512898"/>
          </a:xfrm>
          <a:solidFill>
            <a:schemeClr val="bg1">
              <a:lumMod val="95000"/>
            </a:schemeClr>
          </a:solidFill>
        </p:grpSpPr>
        <p:sp>
          <p:nvSpPr>
            <p:cNvPr id="5" name="Abgerundetes Rechteck 4">
              <a:extLst>
                <a:ext uri="{FF2B5EF4-FFF2-40B4-BE49-F238E27FC236}">
                  <a16:creationId xmlns:a16="http://schemas.microsoft.com/office/drawing/2014/main" id="{BF71BE89-F585-C306-1BA5-E29A601E80B4}"/>
                </a:ext>
              </a:extLst>
            </p:cNvPr>
            <p:cNvSpPr/>
            <p:nvPr/>
          </p:nvSpPr>
          <p:spPr>
            <a:xfrm>
              <a:off x="668627"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 5">
              <a:extLst>
                <a:ext uri="{FF2B5EF4-FFF2-40B4-BE49-F238E27FC236}">
                  <a16:creationId xmlns:a16="http://schemas.microsoft.com/office/drawing/2014/main" id="{5AB0EB48-CBA4-E33F-8924-B300CD6397D3}"/>
                </a:ext>
              </a:extLst>
            </p:cNvPr>
            <p:cNvSpPr/>
            <p:nvPr/>
          </p:nvSpPr>
          <p:spPr>
            <a:xfrm>
              <a:off x="875534"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 name="Gruppieren 6">
            <a:extLst>
              <a:ext uri="{FF2B5EF4-FFF2-40B4-BE49-F238E27FC236}">
                <a16:creationId xmlns:a16="http://schemas.microsoft.com/office/drawing/2014/main" id="{D071B962-3A82-3976-790D-36211846AC06}"/>
              </a:ext>
            </a:extLst>
          </p:cNvPr>
          <p:cNvGrpSpPr/>
          <p:nvPr/>
        </p:nvGrpSpPr>
        <p:grpSpPr>
          <a:xfrm>
            <a:off x="298779" y="3006074"/>
            <a:ext cx="853822" cy="853822"/>
            <a:chOff x="1573502" y="5546026"/>
            <a:chExt cx="512898" cy="512898"/>
          </a:xfrm>
          <a:solidFill>
            <a:schemeClr val="bg1">
              <a:lumMod val="50000"/>
            </a:schemeClr>
          </a:solidFill>
        </p:grpSpPr>
        <p:sp>
          <p:nvSpPr>
            <p:cNvPr id="8" name="Abgerundetes Rechteck 7">
              <a:extLst>
                <a:ext uri="{FF2B5EF4-FFF2-40B4-BE49-F238E27FC236}">
                  <a16:creationId xmlns:a16="http://schemas.microsoft.com/office/drawing/2014/main" id="{820CBA9C-5F98-AFC3-E917-C658AF0B6C86}"/>
                </a:ext>
              </a:extLst>
            </p:cNvPr>
            <p:cNvSpPr/>
            <p:nvPr/>
          </p:nvSpPr>
          <p:spPr>
            <a:xfrm>
              <a:off x="1573502"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EB24B2F4-FC3D-9F1E-4AE9-4E1F3C7C03C2}"/>
                </a:ext>
              </a:extLst>
            </p:cNvPr>
            <p:cNvGrpSpPr/>
            <p:nvPr/>
          </p:nvGrpSpPr>
          <p:grpSpPr>
            <a:xfrm>
              <a:off x="1687305" y="5652514"/>
              <a:ext cx="291876" cy="300070"/>
              <a:chOff x="1653989" y="5682524"/>
              <a:chExt cx="291876" cy="300070"/>
            </a:xfrm>
            <a:grpFill/>
          </p:grpSpPr>
          <p:sp>
            <p:nvSpPr>
              <p:cNvPr id="10" name="Oval 9">
                <a:extLst>
                  <a:ext uri="{FF2B5EF4-FFF2-40B4-BE49-F238E27FC236}">
                    <a16:creationId xmlns:a16="http://schemas.microsoft.com/office/drawing/2014/main" id="{CF4A45B1-3F17-A6D4-EC7A-F31E27211462}"/>
                  </a:ext>
                </a:extLst>
              </p:cNvPr>
              <p:cNvSpPr/>
              <p:nvPr/>
            </p:nvSpPr>
            <p:spPr>
              <a:xfrm>
                <a:off x="1653989" y="588351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10">
                <a:extLst>
                  <a:ext uri="{FF2B5EF4-FFF2-40B4-BE49-F238E27FC236}">
                    <a16:creationId xmlns:a16="http://schemas.microsoft.com/office/drawing/2014/main" id="{65FB31BC-2972-03D2-E449-3B9B7E719966}"/>
                  </a:ext>
                </a:extLst>
              </p:cNvPr>
              <p:cNvSpPr/>
              <p:nvPr/>
            </p:nvSpPr>
            <p:spPr>
              <a:xfrm>
                <a:off x="1846781" y="568252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12" name="Gruppieren 11">
            <a:extLst>
              <a:ext uri="{FF2B5EF4-FFF2-40B4-BE49-F238E27FC236}">
                <a16:creationId xmlns:a16="http://schemas.microsoft.com/office/drawing/2014/main" id="{22B9FE21-FFBC-2999-9B31-1189AACA184F}"/>
              </a:ext>
            </a:extLst>
          </p:cNvPr>
          <p:cNvGrpSpPr/>
          <p:nvPr/>
        </p:nvGrpSpPr>
        <p:grpSpPr>
          <a:xfrm>
            <a:off x="293566" y="4375611"/>
            <a:ext cx="853822" cy="853822"/>
            <a:chOff x="2360902" y="5546026"/>
            <a:chExt cx="512898" cy="512898"/>
          </a:xfrm>
          <a:solidFill>
            <a:schemeClr val="bg1">
              <a:lumMod val="50000"/>
            </a:schemeClr>
          </a:solidFill>
        </p:grpSpPr>
        <p:sp>
          <p:nvSpPr>
            <p:cNvPr id="13" name="Abgerundetes Rechteck 12">
              <a:extLst>
                <a:ext uri="{FF2B5EF4-FFF2-40B4-BE49-F238E27FC236}">
                  <a16:creationId xmlns:a16="http://schemas.microsoft.com/office/drawing/2014/main" id="{894F0E94-1244-6ED5-0F32-EAC9281B40A1}"/>
                </a:ext>
              </a:extLst>
            </p:cNvPr>
            <p:cNvSpPr/>
            <p:nvPr/>
          </p:nvSpPr>
          <p:spPr>
            <a:xfrm>
              <a:off x="2360902"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Oval 13">
              <a:extLst>
                <a:ext uri="{FF2B5EF4-FFF2-40B4-BE49-F238E27FC236}">
                  <a16:creationId xmlns:a16="http://schemas.microsoft.com/office/drawing/2014/main" id="{1AB96B50-DD56-3CBC-01D8-53C26353D543}"/>
                </a:ext>
              </a:extLst>
            </p:cNvPr>
            <p:cNvSpPr/>
            <p:nvPr/>
          </p:nvSpPr>
          <p:spPr>
            <a:xfrm>
              <a:off x="2567809"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Oval 14">
              <a:extLst>
                <a:ext uri="{FF2B5EF4-FFF2-40B4-BE49-F238E27FC236}">
                  <a16:creationId xmlns:a16="http://schemas.microsoft.com/office/drawing/2014/main" id="{38F3A666-1ACA-BD59-A0B7-7CB2D6203A38}"/>
                </a:ext>
              </a:extLst>
            </p:cNvPr>
            <p:cNvSpPr/>
            <p:nvPr/>
          </p:nvSpPr>
          <p:spPr>
            <a:xfrm>
              <a:off x="2697279"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1812103C-D157-37E0-5601-C839B299D05C}"/>
                </a:ext>
              </a:extLst>
            </p:cNvPr>
            <p:cNvSpPr/>
            <p:nvPr/>
          </p:nvSpPr>
          <p:spPr>
            <a:xfrm>
              <a:off x="2438338"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7" name="Gruppieren 16">
            <a:extLst>
              <a:ext uri="{FF2B5EF4-FFF2-40B4-BE49-F238E27FC236}">
                <a16:creationId xmlns:a16="http://schemas.microsoft.com/office/drawing/2014/main" id="{439B5299-93DA-736F-CE02-B16D85511131}"/>
              </a:ext>
            </a:extLst>
          </p:cNvPr>
          <p:cNvGrpSpPr/>
          <p:nvPr/>
        </p:nvGrpSpPr>
        <p:grpSpPr>
          <a:xfrm>
            <a:off x="287953" y="5745148"/>
            <a:ext cx="853822" cy="853822"/>
            <a:chOff x="3132740" y="5546026"/>
            <a:chExt cx="512898" cy="512898"/>
          </a:xfrm>
          <a:solidFill>
            <a:schemeClr val="bg1">
              <a:lumMod val="50000"/>
            </a:schemeClr>
          </a:solidFill>
        </p:grpSpPr>
        <p:sp>
          <p:nvSpPr>
            <p:cNvPr id="18" name="Abgerundetes Rechteck 17">
              <a:extLst>
                <a:ext uri="{FF2B5EF4-FFF2-40B4-BE49-F238E27FC236}">
                  <a16:creationId xmlns:a16="http://schemas.microsoft.com/office/drawing/2014/main" id="{F6361AFA-93E9-9627-2B3F-8CB5F48BB219}"/>
                </a:ext>
              </a:extLst>
            </p:cNvPr>
            <p:cNvSpPr/>
            <p:nvPr/>
          </p:nvSpPr>
          <p:spPr>
            <a:xfrm>
              <a:off x="313274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9" name="Gruppieren 18">
              <a:extLst>
                <a:ext uri="{FF2B5EF4-FFF2-40B4-BE49-F238E27FC236}">
                  <a16:creationId xmlns:a16="http://schemas.microsoft.com/office/drawing/2014/main" id="{ECCAD359-BA10-9B49-0819-B01AF0556820}"/>
                </a:ext>
              </a:extLst>
            </p:cNvPr>
            <p:cNvGrpSpPr/>
            <p:nvPr/>
          </p:nvGrpSpPr>
          <p:grpSpPr>
            <a:xfrm>
              <a:off x="3208301" y="5609592"/>
              <a:ext cx="358025" cy="385766"/>
              <a:chOff x="4602667" y="5609592"/>
              <a:chExt cx="358025" cy="385766"/>
            </a:xfrm>
            <a:grpFill/>
          </p:grpSpPr>
          <p:sp>
            <p:nvSpPr>
              <p:cNvPr id="20" name="Oval 19">
                <a:extLst>
                  <a:ext uri="{FF2B5EF4-FFF2-40B4-BE49-F238E27FC236}">
                    <a16:creationId xmlns:a16="http://schemas.microsoft.com/office/drawing/2014/main" id="{D1E701BC-3DA9-474D-D0A7-425DF0097BA7}"/>
                  </a:ext>
                </a:extLst>
              </p:cNvPr>
              <p:cNvSpPr/>
              <p:nvPr/>
            </p:nvSpPr>
            <p:spPr>
              <a:xfrm>
                <a:off x="4602667"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F65D87A9-924D-35BC-F95F-2996D2146513}"/>
                  </a:ext>
                </a:extLst>
              </p:cNvPr>
              <p:cNvSpPr/>
              <p:nvPr/>
            </p:nvSpPr>
            <p:spPr>
              <a:xfrm>
                <a:off x="4861608"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21">
                <a:extLst>
                  <a:ext uri="{FF2B5EF4-FFF2-40B4-BE49-F238E27FC236}">
                    <a16:creationId xmlns:a16="http://schemas.microsoft.com/office/drawing/2014/main" id="{F03A65DC-4093-18A7-23F7-A9E654264771}"/>
                  </a:ext>
                </a:extLst>
              </p:cNvPr>
              <p:cNvSpPr/>
              <p:nvPr/>
            </p:nvSpPr>
            <p:spPr>
              <a:xfrm>
                <a:off x="4602667"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Oval 22">
                <a:extLst>
                  <a:ext uri="{FF2B5EF4-FFF2-40B4-BE49-F238E27FC236}">
                    <a16:creationId xmlns:a16="http://schemas.microsoft.com/office/drawing/2014/main" id="{F5594012-8F65-1D01-4232-25252E40022E}"/>
                  </a:ext>
                </a:extLst>
              </p:cNvPr>
              <p:cNvSpPr/>
              <p:nvPr/>
            </p:nvSpPr>
            <p:spPr>
              <a:xfrm>
                <a:off x="4861608"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24" name="Gruppieren 23">
            <a:extLst>
              <a:ext uri="{FF2B5EF4-FFF2-40B4-BE49-F238E27FC236}">
                <a16:creationId xmlns:a16="http://schemas.microsoft.com/office/drawing/2014/main" id="{EBB60A30-8C0B-79B9-F629-657B972D7968}"/>
              </a:ext>
            </a:extLst>
          </p:cNvPr>
          <p:cNvGrpSpPr/>
          <p:nvPr/>
        </p:nvGrpSpPr>
        <p:grpSpPr>
          <a:xfrm>
            <a:off x="298779" y="7141436"/>
            <a:ext cx="853822" cy="853822"/>
            <a:chOff x="3869340" y="5546026"/>
            <a:chExt cx="512898" cy="512898"/>
          </a:xfrm>
          <a:solidFill>
            <a:schemeClr val="bg1">
              <a:lumMod val="50000"/>
            </a:schemeClr>
          </a:solidFill>
        </p:grpSpPr>
        <p:sp>
          <p:nvSpPr>
            <p:cNvPr id="25" name="Abgerundetes Rechteck 24">
              <a:extLst>
                <a:ext uri="{FF2B5EF4-FFF2-40B4-BE49-F238E27FC236}">
                  <a16:creationId xmlns:a16="http://schemas.microsoft.com/office/drawing/2014/main" id="{9A270AEC-6401-6A26-37AC-D2F1DAE2B625}"/>
                </a:ext>
              </a:extLst>
            </p:cNvPr>
            <p:cNvSpPr/>
            <p:nvPr/>
          </p:nvSpPr>
          <p:spPr>
            <a:xfrm>
              <a:off x="386934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25">
              <a:extLst>
                <a:ext uri="{FF2B5EF4-FFF2-40B4-BE49-F238E27FC236}">
                  <a16:creationId xmlns:a16="http://schemas.microsoft.com/office/drawing/2014/main" id="{ACD0084C-5304-74CB-7938-A9C26BD1EC47}"/>
                </a:ext>
              </a:extLst>
            </p:cNvPr>
            <p:cNvSpPr/>
            <p:nvPr/>
          </p:nvSpPr>
          <p:spPr>
            <a:xfrm>
              <a:off x="3944901"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Oval 26">
              <a:extLst>
                <a:ext uri="{FF2B5EF4-FFF2-40B4-BE49-F238E27FC236}">
                  <a16:creationId xmlns:a16="http://schemas.microsoft.com/office/drawing/2014/main" id="{76BCCF2E-7AD2-CCEE-7BAE-4FE0FF1ADA1D}"/>
                </a:ext>
              </a:extLst>
            </p:cNvPr>
            <p:cNvSpPr/>
            <p:nvPr/>
          </p:nvSpPr>
          <p:spPr>
            <a:xfrm>
              <a:off x="4203842"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878740DF-B0CE-8D2C-80E7-1153A75BBAD1}"/>
                </a:ext>
              </a:extLst>
            </p:cNvPr>
            <p:cNvSpPr/>
            <p:nvPr/>
          </p:nvSpPr>
          <p:spPr>
            <a:xfrm>
              <a:off x="3944901"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28">
              <a:extLst>
                <a:ext uri="{FF2B5EF4-FFF2-40B4-BE49-F238E27FC236}">
                  <a16:creationId xmlns:a16="http://schemas.microsoft.com/office/drawing/2014/main" id="{EE6F6388-2784-5AFA-C942-3AFC39361669}"/>
                </a:ext>
              </a:extLst>
            </p:cNvPr>
            <p:cNvSpPr/>
            <p:nvPr/>
          </p:nvSpPr>
          <p:spPr>
            <a:xfrm>
              <a:off x="4203842"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Oval 29">
              <a:extLst>
                <a:ext uri="{FF2B5EF4-FFF2-40B4-BE49-F238E27FC236}">
                  <a16:creationId xmlns:a16="http://schemas.microsoft.com/office/drawing/2014/main" id="{4AFE04F4-2E77-0092-0250-C3C72C705F9A}"/>
                </a:ext>
              </a:extLst>
            </p:cNvPr>
            <p:cNvSpPr/>
            <p:nvPr/>
          </p:nvSpPr>
          <p:spPr>
            <a:xfrm>
              <a:off x="4074372"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1" name="Gruppieren 30">
            <a:extLst>
              <a:ext uri="{FF2B5EF4-FFF2-40B4-BE49-F238E27FC236}">
                <a16:creationId xmlns:a16="http://schemas.microsoft.com/office/drawing/2014/main" id="{A811152C-E83C-A624-6A26-06E5E2A77EF6}"/>
              </a:ext>
            </a:extLst>
          </p:cNvPr>
          <p:cNvGrpSpPr/>
          <p:nvPr/>
        </p:nvGrpSpPr>
        <p:grpSpPr>
          <a:xfrm>
            <a:off x="295657" y="8520798"/>
            <a:ext cx="853822" cy="853822"/>
            <a:chOff x="4806600" y="5546026"/>
            <a:chExt cx="512898" cy="512898"/>
          </a:xfrm>
          <a:solidFill>
            <a:schemeClr val="bg1">
              <a:lumMod val="50000"/>
            </a:schemeClr>
          </a:solidFill>
        </p:grpSpPr>
        <p:sp>
          <p:nvSpPr>
            <p:cNvPr id="32" name="Abgerundetes Rechteck 31">
              <a:extLst>
                <a:ext uri="{FF2B5EF4-FFF2-40B4-BE49-F238E27FC236}">
                  <a16:creationId xmlns:a16="http://schemas.microsoft.com/office/drawing/2014/main" id="{19F2DC0E-B2EE-F6D9-9D08-F190D4DC7931}"/>
                </a:ext>
              </a:extLst>
            </p:cNvPr>
            <p:cNvSpPr/>
            <p:nvPr/>
          </p:nvSpPr>
          <p:spPr>
            <a:xfrm>
              <a:off x="480660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641D0567-8E1C-A163-5B8C-5D95E67F5E27}"/>
                </a:ext>
              </a:extLst>
            </p:cNvPr>
            <p:cNvGrpSpPr/>
            <p:nvPr/>
          </p:nvGrpSpPr>
          <p:grpSpPr>
            <a:xfrm>
              <a:off x="4918887" y="5609592"/>
              <a:ext cx="288324" cy="385766"/>
              <a:chOff x="4653987" y="5615080"/>
              <a:chExt cx="288324" cy="385766"/>
            </a:xfrm>
            <a:grpFill/>
          </p:grpSpPr>
          <p:sp>
            <p:nvSpPr>
              <p:cNvPr id="34" name="Oval 33">
                <a:extLst>
                  <a:ext uri="{FF2B5EF4-FFF2-40B4-BE49-F238E27FC236}">
                    <a16:creationId xmlns:a16="http://schemas.microsoft.com/office/drawing/2014/main" id="{7699749B-3418-8F63-492B-103741FDFA9C}"/>
                  </a:ext>
                </a:extLst>
              </p:cNvPr>
              <p:cNvSpPr/>
              <p:nvPr/>
            </p:nvSpPr>
            <p:spPr>
              <a:xfrm>
                <a:off x="4653987" y="561508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Oval 34">
                <a:extLst>
                  <a:ext uri="{FF2B5EF4-FFF2-40B4-BE49-F238E27FC236}">
                    <a16:creationId xmlns:a16="http://schemas.microsoft.com/office/drawing/2014/main" id="{ACC27518-6477-5457-0B01-826B762831DD}"/>
                  </a:ext>
                </a:extLst>
              </p:cNvPr>
              <p:cNvSpPr/>
              <p:nvPr/>
            </p:nvSpPr>
            <p:spPr>
              <a:xfrm>
                <a:off x="4843227" y="561508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Oval 35">
                <a:extLst>
                  <a:ext uri="{FF2B5EF4-FFF2-40B4-BE49-F238E27FC236}">
                    <a16:creationId xmlns:a16="http://schemas.microsoft.com/office/drawing/2014/main" id="{8B80B503-63D2-3A7F-31C7-0148FAD837A3}"/>
                  </a:ext>
                </a:extLst>
              </p:cNvPr>
              <p:cNvSpPr/>
              <p:nvPr/>
            </p:nvSpPr>
            <p:spPr>
              <a:xfrm>
                <a:off x="4653987" y="590176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Oval 36">
                <a:extLst>
                  <a:ext uri="{FF2B5EF4-FFF2-40B4-BE49-F238E27FC236}">
                    <a16:creationId xmlns:a16="http://schemas.microsoft.com/office/drawing/2014/main" id="{20BA1D86-1A5E-D32C-573A-C72B72455CE3}"/>
                  </a:ext>
                </a:extLst>
              </p:cNvPr>
              <p:cNvSpPr/>
              <p:nvPr/>
            </p:nvSpPr>
            <p:spPr>
              <a:xfrm>
                <a:off x="4843227" y="590176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Oval 37">
                <a:extLst>
                  <a:ext uri="{FF2B5EF4-FFF2-40B4-BE49-F238E27FC236}">
                    <a16:creationId xmlns:a16="http://schemas.microsoft.com/office/drawing/2014/main" id="{BE4BA63C-AB18-75BE-310B-FC106CC146C3}"/>
                  </a:ext>
                </a:extLst>
              </p:cNvPr>
              <p:cNvSpPr/>
              <p:nvPr/>
            </p:nvSpPr>
            <p:spPr>
              <a:xfrm>
                <a:off x="4653987" y="5757865"/>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38">
                <a:extLst>
                  <a:ext uri="{FF2B5EF4-FFF2-40B4-BE49-F238E27FC236}">
                    <a16:creationId xmlns:a16="http://schemas.microsoft.com/office/drawing/2014/main" id="{84EF42CD-90E2-7A7E-AACC-D089D224889A}"/>
                  </a:ext>
                </a:extLst>
              </p:cNvPr>
              <p:cNvSpPr/>
              <p:nvPr/>
            </p:nvSpPr>
            <p:spPr>
              <a:xfrm>
                <a:off x="4843227" y="5757865"/>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56" name="Gruppieren 55">
            <a:extLst>
              <a:ext uri="{FF2B5EF4-FFF2-40B4-BE49-F238E27FC236}">
                <a16:creationId xmlns:a16="http://schemas.microsoft.com/office/drawing/2014/main" id="{E62D03A6-1218-2B05-B8C8-665BCED17C33}"/>
              </a:ext>
            </a:extLst>
          </p:cNvPr>
          <p:cNvGrpSpPr/>
          <p:nvPr/>
        </p:nvGrpSpPr>
        <p:grpSpPr>
          <a:xfrm>
            <a:off x="4664175" y="2855272"/>
            <a:ext cx="715538" cy="1155426"/>
            <a:chOff x="4622953" y="2499162"/>
            <a:chExt cx="715538" cy="1155426"/>
          </a:xfrm>
        </p:grpSpPr>
        <p:pic>
          <p:nvPicPr>
            <p:cNvPr id="54" name="Bild 31">
              <a:extLst>
                <a:ext uri="{FF2B5EF4-FFF2-40B4-BE49-F238E27FC236}">
                  <a16:creationId xmlns:a16="http://schemas.microsoft.com/office/drawing/2014/main" id="{6289808C-8E44-8720-064E-1C66FE92D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2953" y="2499162"/>
              <a:ext cx="667264" cy="1155426"/>
            </a:xfrm>
            <a:prstGeom prst="rect">
              <a:avLst/>
            </a:prstGeom>
          </p:spPr>
        </p:pic>
        <p:pic>
          <p:nvPicPr>
            <p:cNvPr id="55" name="Bild 56">
              <a:extLst>
                <a:ext uri="{FF2B5EF4-FFF2-40B4-BE49-F238E27FC236}">
                  <a16:creationId xmlns:a16="http://schemas.microsoft.com/office/drawing/2014/main" id="{1745A028-02ED-3640-C839-BD7DD2029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640" y="3272952"/>
              <a:ext cx="266851" cy="266851"/>
            </a:xfrm>
            <a:prstGeom prst="rect">
              <a:avLst/>
            </a:prstGeom>
          </p:spPr>
        </p:pic>
      </p:grpSp>
      <p:grpSp>
        <p:nvGrpSpPr>
          <p:cNvPr id="59" name="Gruppieren 58">
            <a:extLst>
              <a:ext uri="{FF2B5EF4-FFF2-40B4-BE49-F238E27FC236}">
                <a16:creationId xmlns:a16="http://schemas.microsoft.com/office/drawing/2014/main" id="{0B787D4C-8521-2B24-6B2C-CF3A8BFC0DF4}"/>
              </a:ext>
            </a:extLst>
          </p:cNvPr>
          <p:cNvGrpSpPr/>
          <p:nvPr/>
        </p:nvGrpSpPr>
        <p:grpSpPr>
          <a:xfrm>
            <a:off x="4672476" y="4115926"/>
            <a:ext cx="698935" cy="1365718"/>
            <a:chOff x="3769358" y="3523241"/>
            <a:chExt cx="698935" cy="1365718"/>
          </a:xfrm>
        </p:grpSpPr>
        <p:pic>
          <p:nvPicPr>
            <p:cNvPr id="57" name="Bild 35">
              <a:extLst>
                <a:ext uri="{FF2B5EF4-FFF2-40B4-BE49-F238E27FC236}">
                  <a16:creationId xmlns:a16="http://schemas.microsoft.com/office/drawing/2014/main" id="{4C99ADE8-0740-3747-61FF-5F160C1D92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9358" y="3778308"/>
              <a:ext cx="698935" cy="1110651"/>
            </a:xfrm>
            <a:prstGeom prst="rect">
              <a:avLst/>
            </a:prstGeom>
          </p:spPr>
        </p:pic>
        <p:pic>
          <p:nvPicPr>
            <p:cNvPr id="58" name="Bild 56">
              <a:extLst>
                <a:ext uri="{FF2B5EF4-FFF2-40B4-BE49-F238E27FC236}">
                  <a16:creationId xmlns:a16="http://schemas.microsoft.com/office/drawing/2014/main" id="{471909A5-D9BF-AB52-5585-78EFEF2E3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5542" y="3523241"/>
              <a:ext cx="333399" cy="333399"/>
            </a:xfrm>
            <a:prstGeom prst="rect">
              <a:avLst/>
            </a:prstGeom>
          </p:spPr>
        </p:pic>
      </p:grpSp>
      <p:grpSp>
        <p:nvGrpSpPr>
          <p:cNvPr id="82" name="Gruppieren 81">
            <a:extLst>
              <a:ext uri="{FF2B5EF4-FFF2-40B4-BE49-F238E27FC236}">
                <a16:creationId xmlns:a16="http://schemas.microsoft.com/office/drawing/2014/main" id="{7B2AA116-705C-1BF6-A7DF-C20B4CD85680}"/>
              </a:ext>
            </a:extLst>
          </p:cNvPr>
          <p:cNvGrpSpPr/>
          <p:nvPr/>
        </p:nvGrpSpPr>
        <p:grpSpPr>
          <a:xfrm>
            <a:off x="3416147" y="5573443"/>
            <a:ext cx="3083158" cy="1152449"/>
            <a:chOff x="3416147" y="5573443"/>
            <a:chExt cx="3083158" cy="1152449"/>
          </a:xfrm>
        </p:grpSpPr>
        <p:grpSp>
          <p:nvGrpSpPr>
            <p:cNvPr id="63" name="Gruppieren 62">
              <a:extLst>
                <a:ext uri="{FF2B5EF4-FFF2-40B4-BE49-F238E27FC236}">
                  <a16:creationId xmlns:a16="http://schemas.microsoft.com/office/drawing/2014/main" id="{7C478917-D1C6-FE6C-B92C-2E9F2C65987F}"/>
                </a:ext>
              </a:extLst>
            </p:cNvPr>
            <p:cNvGrpSpPr/>
            <p:nvPr/>
          </p:nvGrpSpPr>
          <p:grpSpPr>
            <a:xfrm>
              <a:off x="3416147" y="5573443"/>
              <a:ext cx="3083158" cy="1152449"/>
              <a:chOff x="3429000" y="5253156"/>
              <a:chExt cx="3083158" cy="1152449"/>
            </a:xfrm>
          </p:grpSpPr>
          <p:pic>
            <p:nvPicPr>
              <p:cNvPr id="60" name="Bild 33">
                <a:extLst>
                  <a:ext uri="{FF2B5EF4-FFF2-40B4-BE49-F238E27FC236}">
                    <a16:creationId xmlns:a16="http://schemas.microsoft.com/office/drawing/2014/main" id="{1843A626-4547-C0F0-EC7D-65A47D3F09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0152" y="5321049"/>
                <a:ext cx="782006" cy="1084556"/>
              </a:xfrm>
              <a:prstGeom prst="rect">
                <a:avLst/>
              </a:prstGeom>
            </p:spPr>
          </p:pic>
          <p:pic>
            <p:nvPicPr>
              <p:cNvPr id="61" name="Bild 56">
                <a:extLst>
                  <a:ext uri="{FF2B5EF4-FFF2-40B4-BE49-F238E27FC236}">
                    <a16:creationId xmlns:a16="http://schemas.microsoft.com/office/drawing/2014/main" id="{3CD313FB-283F-6D80-F348-4943AF616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5212" y="5990756"/>
                <a:ext cx="251708" cy="251708"/>
              </a:xfrm>
              <a:prstGeom prst="rect">
                <a:avLst/>
              </a:prstGeom>
            </p:spPr>
          </p:pic>
          <p:pic>
            <p:nvPicPr>
              <p:cNvPr id="62" name="Bild 68">
                <a:extLst>
                  <a:ext uri="{FF2B5EF4-FFF2-40B4-BE49-F238E27FC236}">
                    <a16:creationId xmlns:a16="http://schemas.microsoft.com/office/drawing/2014/main" id="{29F982EB-16E4-2142-92B5-CA8E4EA1E9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9000" y="5253156"/>
                <a:ext cx="1154559" cy="970720"/>
              </a:xfrm>
              <a:prstGeom prst="rect">
                <a:avLst/>
              </a:prstGeom>
            </p:spPr>
          </p:pic>
        </p:grpSp>
        <p:cxnSp>
          <p:nvCxnSpPr>
            <p:cNvPr id="44" name="Gerade Verbindung mit Pfeil 43">
              <a:extLst>
                <a:ext uri="{FF2B5EF4-FFF2-40B4-BE49-F238E27FC236}">
                  <a16:creationId xmlns:a16="http://schemas.microsoft.com/office/drawing/2014/main" id="{44C7EE3A-2924-7D04-011C-7B4BC7C4FF26}"/>
                </a:ext>
              </a:extLst>
            </p:cNvPr>
            <p:cNvCxnSpPr/>
            <p:nvPr/>
          </p:nvCxnSpPr>
          <p:spPr>
            <a:xfrm flipH="1" flipV="1">
              <a:off x="4096264" y="6419461"/>
              <a:ext cx="1550132" cy="143290"/>
            </a:xfrm>
            <a:prstGeom prst="straightConnector1">
              <a:avLst/>
            </a:prstGeom>
            <a:ln w="25400" cap="rnd">
              <a:solidFill>
                <a:srgbClr val="215682"/>
              </a:solidFill>
              <a:prstDash val="dash"/>
              <a:tailEnd type="arrow"/>
            </a:ln>
          </p:spPr>
          <p:style>
            <a:lnRef idx="1">
              <a:schemeClr val="accent1"/>
            </a:lnRef>
            <a:fillRef idx="0">
              <a:schemeClr val="accent1"/>
            </a:fillRef>
            <a:effectRef idx="0">
              <a:schemeClr val="accent1"/>
            </a:effectRef>
            <a:fontRef idx="minor">
              <a:schemeClr val="tx1"/>
            </a:fontRef>
          </p:style>
        </p:cxnSp>
      </p:grpSp>
      <p:cxnSp>
        <p:nvCxnSpPr>
          <p:cNvPr id="46" name="Gerade Verbindung mit Pfeil 45">
            <a:extLst>
              <a:ext uri="{FF2B5EF4-FFF2-40B4-BE49-F238E27FC236}">
                <a16:creationId xmlns:a16="http://schemas.microsoft.com/office/drawing/2014/main" id="{6518D611-5070-8B32-31C4-3C7A90B054D4}"/>
              </a:ext>
            </a:extLst>
          </p:cNvPr>
          <p:cNvCxnSpPr>
            <a:cxnSpLocks/>
          </p:cNvCxnSpPr>
          <p:nvPr/>
        </p:nvCxnSpPr>
        <p:spPr>
          <a:xfrm flipH="1">
            <a:off x="4539957" y="8055649"/>
            <a:ext cx="1031794" cy="0"/>
          </a:xfrm>
          <a:prstGeom prst="straightConnector1">
            <a:avLst/>
          </a:prstGeom>
          <a:ln w="25400" cap="rnd">
            <a:solidFill>
              <a:srgbClr val="21568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3" name="Gerade Verbindung mit Pfeil 72">
            <a:extLst>
              <a:ext uri="{FF2B5EF4-FFF2-40B4-BE49-F238E27FC236}">
                <a16:creationId xmlns:a16="http://schemas.microsoft.com/office/drawing/2014/main" id="{580DFC1A-46BF-63D8-8DC3-EB722F51E3C0}"/>
              </a:ext>
            </a:extLst>
          </p:cNvPr>
          <p:cNvCxnSpPr>
            <a:cxnSpLocks/>
          </p:cNvCxnSpPr>
          <p:nvPr/>
        </p:nvCxnSpPr>
        <p:spPr>
          <a:xfrm flipV="1">
            <a:off x="5312778" y="3087033"/>
            <a:ext cx="0" cy="497853"/>
          </a:xfrm>
          <a:prstGeom prst="straightConnector1">
            <a:avLst/>
          </a:prstGeom>
          <a:ln w="25400" cap="rnd">
            <a:solidFill>
              <a:srgbClr val="21568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5" name="Gerade Verbindung mit Pfeil 74">
            <a:extLst>
              <a:ext uri="{FF2B5EF4-FFF2-40B4-BE49-F238E27FC236}">
                <a16:creationId xmlns:a16="http://schemas.microsoft.com/office/drawing/2014/main" id="{216EE393-9C7C-4636-C4A8-1E277A51CD94}"/>
              </a:ext>
            </a:extLst>
          </p:cNvPr>
          <p:cNvCxnSpPr>
            <a:cxnSpLocks/>
          </p:cNvCxnSpPr>
          <p:nvPr/>
        </p:nvCxnSpPr>
        <p:spPr>
          <a:xfrm flipH="1">
            <a:off x="4214493" y="8174919"/>
            <a:ext cx="1031794" cy="0"/>
          </a:xfrm>
          <a:prstGeom prst="straightConnector1">
            <a:avLst/>
          </a:prstGeom>
          <a:ln w="25400" cap="rnd">
            <a:solidFill>
              <a:srgbClr val="215682"/>
            </a:solidFill>
            <a:prstDash val="dash"/>
            <a:headEnd type="arrow"/>
            <a:tailEnd type="none"/>
          </a:ln>
        </p:spPr>
        <p:style>
          <a:lnRef idx="1">
            <a:schemeClr val="accent1"/>
          </a:lnRef>
          <a:fillRef idx="0">
            <a:schemeClr val="accent1"/>
          </a:fillRef>
          <a:effectRef idx="0">
            <a:schemeClr val="accent1"/>
          </a:effectRef>
          <a:fontRef idx="minor">
            <a:schemeClr val="tx1"/>
          </a:fontRef>
        </p:style>
      </p:cxnSp>
      <p:grpSp>
        <p:nvGrpSpPr>
          <p:cNvPr id="83" name="Gruppieren 82">
            <a:extLst>
              <a:ext uri="{FF2B5EF4-FFF2-40B4-BE49-F238E27FC236}">
                <a16:creationId xmlns:a16="http://schemas.microsoft.com/office/drawing/2014/main" id="{6458B04B-D4D7-B72E-7CD7-E6E826A1EFAB}"/>
              </a:ext>
            </a:extLst>
          </p:cNvPr>
          <p:cNvGrpSpPr/>
          <p:nvPr/>
        </p:nvGrpSpPr>
        <p:grpSpPr>
          <a:xfrm>
            <a:off x="3429000" y="8324005"/>
            <a:ext cx="3163824" cy="1330173"/>
            <a:chOff x="3429000" y="8324005"/>
            <a:chExt cx="3163824" cy="1330173"/>
          </a:xfrm>
        </p:grpSpPr>
        <p:grpSp>
          <p:nvGrpSpPr>
            <p:cNvPr id="71" name="Gruppieren 70">
              <a:extLst>
                <a:ext uri="{FF2B5EF4-FFF2-40B4-BE49-F238E27FC236}">
                  <a16:creationId xmlns:a16="http://schemas.microsoft.com/office/drawing/2014/main" id="{3D69B6AC-5E5C-F0CC-7C71-C1E8FCC6C3F6}"/>
                </a:ext>
              </a:extLst>
            </p:cNvPr>
            <p:cNvGrpSpPr/>
            <p:nvPr/>
          </p:nvGrpSpPr>
          <p:grpSpPr>
            <a:xfrm>
              <a:off x="3429000" y="8324005"/>
              <a:ext cx="3163824" cy="1330173"/>
              <a:chOff x="3706803" y="7645399"/>
              <a:chExt cx="3163824" cy="1330173"/>
            </a:xfrm>
          </p:grpSpPr>
          <p:pic>
            <p:nvPicPr>
              <p:cNvPr id="68" name="Bild 56">
                <a:extLst>
                  <a:ext uri="{FF2B5EF4-FFF2-40B4-BE49-F238E27FC236}">
                    <a16:creationId xmlns:a16="http://schemas.microsoft.com/office/drawing/2014/main" id="{45080632-18FE-6C58-948A-537712D1B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1582" y="8601528"/>
                <a:ext cx="233422" cy="233422"/>
              </a:xfrm>
              <a:prstGeom prst="rect">
                <a:avLst/>
              </a:prstGeom>
            </p:spPr>
          </p:pic>
          <p:pic>
            <p:nvPicPr>
              <p:cNvPr id="69" name="Bild 64">
                <a:extLst>
                  <a:ext uri="{FF2B5EF4-FFF2-40B4-BE49-F238E27FC236}">
                    <a16:creationId xmlns:a16="http://schemas.microsoft.com/office/drawing/2014/main" id="{F2031A7D-05E2-8EE6-419C-F3E0EF3FC4CA}"/>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5769479" y="7645399"/>
                <a:ext cx="1101148" cy="1330173"/>
              </a:xfrm>
              <a:prstGeom prst="rect">
                <a:avLst/>
              </a:prstGeom>
            </p:spPr>
          </p:pic>
          <p:pic>
            <p:nvPicPr>
              <p:cNvPr id="70" name="Bild 31">
                <a:extLst>
                  <a:ext uri="{FF2B5EF4-FFF2-40B4-BE49-F238E27FC236}">
                    <a16:creationId xmlns:a16="http://schemas.microsoft.com/office/drawing/2014/main" id="{F8DC4774-9585-EF8A-ED0A-193026D6E9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6803" y="7657636"/>
                <a:ext cx="667264" cy="1155426"/>
              </a:xfrm>
              <a:prstGeom prst="rect">
                <a:avLst/>
              </a:prstGeom>
            </p:spPr>
          </p:pic>
        </p:grpSp>
        <p:cxnSp>
          <p:nvCxnSpPr>
            <p:cNvPr id="50" name="Gerade Verbindung mit Pfeil 49">
              <a:extLst>
                <a:ext uri="{FF2B5EF4-FFF2-40B4-BE49-F238E27FC236}">
                  <a16:creationId xmlns:a16="http://schemas.microsoft.com/office/drawing/2014/main" id="{BD02AA04-F53A-F450-D571-B9A4A774E53B}"/>
                </a:ext>
              </a:extLst>
            </p:cNvPr>
            <p:cNvCxnSpPr>
              <a:cxnSpLocks/>
            </p:cNvCxnSpPr>
            <p:nvPr/>
          </p:nvCxnSpPr>
          <p:spPr>
            <a:xfrm>
              <a:off x="4416136" y="9370851"/>
              <a:ext cx="1012991" cy="0"/>
            </a:xfrm>
            <a:prstGeom prst="straightConnector1">
              <a:avLst/>
            </a:prstGeom>
            <a:ln w="25400" cap="rnd">
              <a:solidFill>
                <a:srgbClr val="21568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6" name="Gerade Verbindung mit Pfeil 75">
              <a:extLst>
                <a:ext uri="{FF2B5EF4-FFF2-40B4-BE49-F238E27FC236}">
                  <a16:creationId xmlns:a16="http://schemas.microsoft.com/office/drawing/2014/main" id="{746C2AD7-48DC-4FD3-CB1D-9EE864881434}"/>
                </a:ext>
              </a:extLst>
            </p:cNvPr>
            <p:cNvCxnSpPr>
              <a:cxnSpLocks/>
            </p:cNvCxnSpPr>
            <p:nvPr/>
          </p:nvCxnSpPr>
          <p:spPr>
            <a:xfrm>
              <a:off x="4358420" y="9513556"/>
              <a:ext cx="1012991" cy="0"/>
            </a:xfrm>
            <a:prstGeom prst="straightConnector1">
              <a:avLst/>
            </a:prstGeom>
            <a:ln w="25400" cap="rnd">
              <a:solidFill>
                <a:srgbClr val="215682"/>
              </a:solidFill>
              <a:prstDash val="dash"/>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81" name="Gruppieren 80">
            <a:extLst>
              <a:ext uri="{FF2B5EF4-FFF2-40B4-BE49-F238E27FC236}">
                <a16:creationId xmlns:a16="http://schemas.microsoft.com/office/drawing/2014/main" id="{1DF41052-0D6A-5660-BD23-434687275212}"/>
              </a:ext>
            </a:extLst>
          </p:cNvPr>
          <p:cNvGrpSpPr/>
          <p:nvPr/>
        </p:nvGrpSpPr>
        <p:grpSpPr>
          <a:xfrm>
            <a:off x="3469558" y="6891784"/>
            <a:ext cx="3024012" cy="1330173"/>
            <a:chOff x="3469558" y="6891784"/>
            <a:chExt cx="3024012" cy="1330173"/>
          </a:xfrm>
        </p:grpSpPr>
        <p:grpSp>
          <p:nvGrpSpPr>
            <p:cNvPr id="67" name="Gruppieren 66">
              <a:extLst>
                <a:ext uri="{FF2B5EF4-FFF2-40B4-BE49-F238E27FC236}">
                  <a16:creationId xmlns:a16="http://schemas.microsoft.com/office/drawing/2014/main" id="{C4C4BDDE-7567-686F-A8F8-5B64D2FE7792}"/>
                </a:ext>
              </a:extLst>
            </p:cNvPr>
            <p:cNvGrpSpPr/>
            <p:nvPr/>
          </p:nvGrpSpPr>
          <p:grpSpPr>
            <a:xfrm>
              <a:off x="3469558" y="6891784"/>
              <a:ext cx="3024012" cy="1330173"/>
              <a:chOff x="3260719" y="6323896"/>
              <a:chExt cx="3024012" cy="1330173"/>
            </a:xfrm>
          </p:grpSpPr>
          <p:pic>
            <p:nvPicPr>
              <p:cNvPr id="64" name="Bild 56">
                <a:extLst>
                  <a:ext uri="{FF2B5EF4-FFF2-40B4-BE49-F238E27FC236}">
                    <a16:creationId xmlns:a16="http://schemas.microsoft.com/office/drawing/2014/main" id="{FE26922B-CAF4-9AAC-8307-AC9DAB7EF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557" y="7347743"/>
                <a:ext cx="233422" cy="233422"/>
              </a:xfrm>
              <a:prstGeom prst="rect">
                <a:avLst/>
              </a:prstGeom>
            </p:spPr>
          </p:pic>
          <p:pic>
            <p:nvPicPr>
              <p:cNvPr id="65" name="Bild 64">
                <a:extLst>
                  <a:ext uri="{FF2B5EF4-FFF2-40B4-BE49-F238E27FC236}">
                    <a16:creationId xmlns:a16="http://schemas.microsoft.com/office/drawing/2014/main" id="{0132B1E4-DEC7-CE36-F15D-F21013398480}"/>
                  </a:ext>
                </a:extLst>
              </p:cNvPr>
              <p:cNvPicPr>
                <a:picLocks noChangeAspect="1"/>
              </p:cNvPicPr>
              <p:nvPr/>
            </p:nvPicPr>
            <p:blipFill>
              <a:blip r:embed="rId7">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3260719" y="6323896"/>
                <a:ext cx="1101148" cy="1330173"/>
              </a:xfrm>
              <a:prstGeom prst="rect">
                <a:avLst/>
              </a:prstGeom>
            </p:spPr>
          </p:pic>
          <p:pic>
            <p:nvPicPr>
              <p:cNvPr id="66" name="Bild 2">
                <a:extLst>
                  <a:ext uri="{FF2B5EF4-FFF2-40B4-BE49-F238E27FC236}">
                    <a16:creationId xmlns:a16="http://schemas.microsoft.com/office/drawing/2014/main" id="{FA6C2FEA-B0B8-FA42-2133-0977E361C47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70979" y="6405605"/>
                <a:ext cx="613752" cy="1214399"/>
              </a:xfrm>
              <a:prstGeom prst="rect">
                <a:avLst/>
              </a:prstGeom>
            </p:spPr>
          </p:pic>
        </p:grpSp>
        <p:pic>
          <p:nvPicPr>
            <p:cNvPr id="80" name="Grafik 79" descr="Kollision Silhouette">
              <a:extLst>
                <a:ext uri="{FF2B5EF4-FFF2-40B4-BE49-F238E27FC236}">
                  <a16:creationId xmlns:a16="http://schemas.microsoft.com/office/drawing/2014/main" id="{F146E36C-26A1-E1C3-7069-980BA4C5D50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50238" y="7670528"/>
              <a:ext cx="548575" cy="548575"/>
            </a:xfrm>
            <a:prstGeom prst="rect">
              <a:avLst/>
            </a:prstGeom>
          </p:spPr>
        </p:pic>
      </p:grpSp>
      <p:grpSp>
        <p:nvGrpSpPr>
          <p:cNvPr id="53" name="Gruppieren 52">
            <a:extLst>
              <a:ext uri="{FF2B5EF4-FFF2-40B4-BE49-F238E27FC236}">
                <a16:creationId xmlns:a16="http://schemas.microsoft.com/office/drawing/2014/main" id="{A038BA71-40C0-D291-EDF0-DB8A242B02FA}"/>
              </a:ext>
            </a:extLst>
          </p:cNvPr>
          <p:cNvGrpSpPr/>
          <p:nvPr/>
        </p:nvGrpSpPr>
        <p:grpSpPr>
          <a:xfrm>
            <a:off x="3850238" y="1443925"/>
            <a:ext cx="2456950" cy="1202883"/>
            <a:chOff x="3161066" y="1285374"/>
            <a:chExt cx="2456950" cy="1202883"/>
          </a:xfrm>
        </p:grpSpPr>
        <p:pic>
          <p:nvPicPr>
            <p:cNvPr id="40" name="Bild 5">
              <a:extLst>
                <a:ext uri="{FF2B5EF4-FFF2-40B4-BE49-F238E27FC236}">
                  <a16:creationId xmlns:a16="http://schemas.microsoft.com/office/drawing/2014/main" id="{FE56C18B-E85D-7C53-C861-8A30C4CE419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61066" y="1323002"/>
              <a:ext cx="608292" cy="1165255"/>
            </a:xfrm>
            <a:prstGeom prst="rect">
              <a:avLst/>
            </a:prstGeom>
          </p:spPr>
        </p:pic>
        <p:pic>
          <p:nvPicPr>
            <p:cNvPr id="41" name="Bild 56">
              <a:extLst>
                <a:ext uri="{FF2B5EF4-FFF2-40B4-BE49-F238E27FC236}">
                  <a16:creationId xmlns:a16="http://schemas.microsoft.com/office/drawing/2014/main" id="{F5C2AF27-9357-27A8-7C53-AE6C5A2FE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6225" y="2188864"/>
              <a:ext cx="299393" cy="299393"/>
            </a:xfrm>
            <a:prstGeom prst="rect">
              <a:avLst/>
            </a:prstGeom>
          </p:spPr>
        </p:pic>
        <p:pic>
          <p:nvPicPr>
            <p:cNvPr id="43" name="Bild 59">
              <a:extLst>
                <a:ext uri="{FF2B5EF4-FFF2-40B4-BE49-F238E27FC236}">
                  <a16:creationId xmlns:a16="http://schemas.microsoft.com/office/drawing/2014/main" id="{0FE2B9A4-14F0-BA68-9DDC-B7F989BA53F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84617" y="1883354"/>
              <a:ext cx="333399" cy="310494"/>
            </a:xfrm>
            <a:prstGeom prst="rect">
              <a:avLst/>
            </a:prstGeom>
          </p:spPr>
        </p:pic>
        <p:pic>
          <p:nvPicPr>
            <p:cNvPr id="45" name="Bild 70">
              <a:extLst>
                <a:ext uri="{FF2B5EF4-FFF2-40B4-BE49-F238E27FC236}">
                  <a16:creationId xmlns:a16="http://schemas.microsoft.com/office/drawing/2014/main" id="{49AFEB5E-96A6-26D5-C4E5-A793CFCB7DD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29891" y="2251931"/>
              <a:ext cx="1099927" cy="192740"/>
            </a:xfrm>
            <a:prstGeom prst="rect">
              <a:avLst/>
            </a:prstGeom>
          </p:spPr>
        </p:pic>
        <p:pic>
          <p:nvPicPr>
            <p:cNvPr id="47" name="Bild 59">
              <a:extLst>
                <a:ext uri="{FF2B5EF4-FFF2-40B4-BE49-F238E27FC236}">
                  <a16:creationId xmlns:a16="http://schemas.microsoft.com/office/drawing/2014/main" id="{67C5E301-BF8F-69D7-27EB-180312880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14465" y="1285374"/>
              <a:ext cx="333399" cy="310494"/>
            </a:xfrm>
            <a:prstGeom prst="rect">
              <a:avLst/>
            </a:prstGeom>
          </p:spPr>
        </p:pic>
        <p:pic>
          <p:nvPicPr>
            <p:cNvPr id="49" name="Bild 59">
              <a:extLst>
                <a:ext uri="{FF2B5EF4-FFF2-40B4-BE49-F238E27FC236}">
                  <a16:creationId xmlns:a16="http://schemas.microsoft.com/office/drawing/2014/main" id="{626EDF3E-82AB-2109-F595-8FF6CBA64A7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65618" y="1328104"/>
              <a:ext cx="333399" cy="310494"/>
            </a:xfrm>
            <a:prstGeom prst="rect">
              <a:avLst/>
            </a:prstGeom>
          </p:spPr>
        </p:pic>
        <p:pic>
          <p:nvPicPr>
            <p:cNvPr id="51" name="Bild 59">
              <a:extLst>
                <a:ext uri="{FF2B5EF4-FFF2-40B4-BE49-F238E27FC236}">
                  <a16:creationId xmlns:a16="http://schemas.microsoft.com/office/drawing/2014/main" id="{1B4EA2B8-E534-19A1-EE16-3B3327BD4DD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50785" y="1849466"/>
              <a:ext cx="333399" cy="310494"/>
            </a:xfrm>
            <a:prstGeom prst="rect">
              <a:avLst/>
            </a:prstGeom>
          </p:spPr>
        </p:pic>
      </p:grpSp>
    </p:spTree>
    <p:extLst>
      <p:ext uri="{BB962C8B-B14F-4D97-AF65-F5344CB8AC3E}">
        <p14:creationId xmlns:p14="http://schemas.microsoft.com/office/powerpoint/2010/main" val="4234985136"/>
      </p:ext>
    </p:extLst>
  </p:cSld>
  <p:clrMapOvr>
    <a:masterClrMapping/>
  </p:clrMapOvr>
</p:sld>
</file>

<file path=ppt/theme/theme1.xml><?xml version="1.0" encoding="utf-8"?>
<a:theme xmlns:a="http://schemas.openxmlformats.org/drawingml/2006/main" name="0_Titelfolie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lnSpc>
            <a:spcPts val="1200"/>
          </a:lnSpc>
          <a:spcAft>
            <a:spcPts val="600"/>
          </a:spcAft>
          <a:tabLst>
            <a:tab pos="2070735" algn="l"/>
          </a:tabLst>
          <a:defRPr dirty="0">
            <a:solidFill>
              <a:srgbClr val="00000A"/>
            </a:solidFill>
            <a:ea typeface="Calibri" charset="0"/>
            <a:cs typeface="Calibri"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ngo-Vorl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Words>
  <Application>Microsoft Macintosh PowerPoint</Application>
  <PresentationFormat>A4-Papier (210 x 297 mm)</PresentationFormat>
  <Paragraphs>15</Paragraphs>
  <Slides>3</Slides>
  <Notes>2</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3</vt:i4>
      </vt:variant>
    </vt:vector>
  </HeadingPairs>
  <TitlesOfParts>
    <vt:vector size="8" baseType="lpstr">
      <vt:lpstr>Arial</vt:lpstr>
      <vt:lpstr>Calibri</vt:lpstr>
      <vt:lpstr>Calibri Regular</vt:lpstr>
      <vt:lpstr>0_Titelfolien</vt:lpstr>
      <vt:lpstr>Bingo-Vorlage</vt:lpstr>
      <vt:lpstr>PowerPoint-Präsentation</vt:lpstr>
      <vt:lpstr>PowerPoint-Präsentation</vt:lpstr>
      <vt:lpstr>FUßBALLFITNESS</vt:lpstr>
    </vt:vector>
  </TitlesOfParts>
  <Manager>wimasu.de</Manager>
  <Company>WIMASU GmbH</Company>
  <LinksUpToDate>false</LinksUpToDate>
  <SharedDoc>false</SharedDoc>
  <HyperlinkBase>https://wimasu.de/wuerfelfitness-fuer-den-sportunterricht/</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Würfelfitness. Fußballedition by WIMASU</dc:title>
  <dc:subject>Würfelfitness, Fitnessübungen, Warm-Up</dc:subject>
  <dc:creator>Veit, Walther, Werner</dc:creator>
  <cp:keywords>Würfelfitness, Fitnessübungen, Sportunterricht, Sport</cp:keywords>
  <dc:description>© WIMASU GmbH 2022
Alle Rechte vorbehalten. Alle Nachdrucke und digitale Weitergabe nur mit  ausdrücklicher schriftlicher Genehmigung.  </dc:description>
  <cp:lastModifiedBy>Nao M</cp:lastModifiedBy>
  <cp:revision>489</cp:revision>
  <cp:lastPrinted>2022-12-13T10:36:34Z</cp:lastPrinted>
  <dcterms:created xsi:type="dcterms:W3CDTF">2020-05-26T08:39:00Z</dcterms:created>
  <dcterms:modified xsi:type="dcterms:W3CDTF">2022-12-19T15:37:00Z</dcterms:modified>
  <cp:category>Würfelfitness, Fitnessübungen, Sportunterricht, Sport</cp:category>
</cp:coreProperties>
</file>